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7" r:id="rId2"/>
    <p:sldId id="392" r:id="rId3"/>
    <p:sldId id="393" r:id="rId4"/>
    <p:sldId id="394" r:id="rId5"/>
    <p:sldId id="395" r:id="rId6"/>
    <p:sldId id="403" r:id="rId7"/>
    <p:sldId id="404" r:id="rId8"/>
    <p:sldId id="405" r:id="rId9"/>
    <p:sldId id="406" r:id="rId10"/>
    <p:sldId id="407" r:id="rId11"/>
    <p:sldId id="270" r:id="rId12"/>
    <p:sldId id="374" r:id="rId13"/>
    <p:sldId id="272" r:id="rId14"/>
    <p:sldId id="377" r:id="rId15"/>
    <p:sldId id="308" r:id="rId16"/>
    <p:sldId id="345" r:id="rId17"/>
    <p:sldId id="311" r:id="rId18"/>
    <p:sldId id="382" r:id="rId19"/>
    <p:sldId id="346" r:id="rId20"/>
    <p:sldId id="312" r:id="rId21"/>
    <p:sldId id="331" r:id="rId22"/>
    <p:sldId id="370" r:id="rId23"/>
    <p:sldId id="320" r:id="rId24"/>
    <p:sldId id="321" r:id="rId25"/>
    <p:sldId id="355" r:id="rId26"/>
    <p:sldId id="339" r:id="rId27"/>
    <p:sldId id="378" r:id="rId28"/>
    <p:sldId id="352" r:id="rId29"/>
    <p:sldId id="383" r:id="rId30"/>
    <p:sldId id="384" r:id="rId31"/>
    <p:sldId id="380" r:id="rId32"/>
    <p:sldId id="379" r:id="rId33"/>
    <p:sldId id="402" r:id="rId34"/>
    <p:sldId id="410" r:id="rId35"/>
    <p:sldId id="408" r:id="rId36"/>
    <p:sldId id="385" r:id="rId37"/>
    <p:sldId id="386" r:id="rId38"/>
    <p:sldId id="387" r:id="rId39"/>
    <p:sldId id="388" r:id="rId40"/>
    <p:sldId id="391" r:id="rId41"/>
    <p:sldId id="389" r:id="rId42"/>
    <p:sldId id="390" r:id="rId43"/>
    <p:sldId id="398" r:id="rId44"/>
    <p:sldId id="399" r:id="rId45"/>
    <p:sldId id="400" r:id="rId46"/>
    <p:sldId id="340" r:id="rId47"/>
    <p:sldId id="351" r:id="rId48"/>
  </p:sldIdLst>
  <p:sldSz cx="9144000" cy="6858000" type="screen4x3"/>
  <p:notesSz cx="6858000" cy="9144000"/>
  <p:defaultTextStyle>
    <a:defPPr>
      <a:defRPr lang="it-IT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200"/>
    <a:srgbClr val="D99694"/>
    <a:srgbClr val="E6B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71"/>
  </p:normalViewPr>
  <p:slideViewPr>
    <p:cSldViewPr>
      <p:cViewPr>
        <p:scale>
          <a:sx n="60" d="100"/>
          <a:sy n="60" d="100"/>
        </p:scale>
        <p:origin x="-1656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0EC67-7282-442C-B056-8B83BD2921C8}" type="datetimeFigureOut">
              <a:rPr lang="it-IT" smtClean="0"/>
              <a:t>08/05/2019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688D-3BBA-479C-829F-7E0B8E963A8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77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5D723-8BBE-4C42-9AE0-6CF11AACE541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08AC1-13CA-4985-B975-DCE101886B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1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8A45-8B7A-441F-8E73-E0D5E5A12631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8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78F2-9106-4941-9CCA-F0631A2778EB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3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21C7-6B3A-481B-BE68-A64D45CCC921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2975-4EDC-402A-AB0B-7EF5A326C3E1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42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B2D6-554D-4817-889B-FABF1186D898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28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A202-97CF-4389-9A93-E430255E8224}" type="datetime1">
              <a:rPr lang="it-IT" smtClean="0"/>
              <a:t>08/05/2019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47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4D8E-E616-47C6-BCEE-89AC445D9804}" type="datetime1">
              <a:rPr lang="it-IT" smtClean="0"/>
              <a:t>08/05/2019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74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C429-CB0D-4B0D-8735-C0FDCE40793A}" type="datetime1">
              <a:rPr lang="it-IT" smtClean="0"/>
              <a:t>08/05/2019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69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B115-80C5-49CE-A754-81F078A02862}" type="datetime1">
              <a:rPr lang="it-IT" smtClean="0"/>
              <a:t>08/05/2019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52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AEDA-4875-4261-B237-6749FB483DAF}" type="datetime1">
              <a:rPr lang="it-IT" smtClean="0"/>
              <a:t>08/05/2019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49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8824-5CB1-4EA3-8421-CC13C051C713}" type="datetime1">
              <a:rPr lang="it-IT" smtClean="0"/>
              <a:t>08/05/2019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45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42413-7FBC-4075-8155-853CAFAF586B}" type="datetime1">
              <a:rPr lang="it-IT" smtClean="0"/>
              <a:t>08/05/2019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D0792-13B6-491B-9585-9D3F656FAE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87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91430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91430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20155"/>
            <a:ext cx="7772400" cy="270904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DM search with CUTE/</a:t>
            </a:r>
            <a:r>
              <a:rPr lang="en-US" sz="4000" b="1" dirty="0" err="1" smtClean="0">
                <a:solidFill>
                  <a:schemeClr val="tx2">
                    <a:lumMod val="75000"/>
                  </a:schemeClr>
                </a:solidFill>
              </a:rPr>
              <a:t>SuperCDMS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 low 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background </a:t>
            </a:r>
            <a:r>
              <a:rPr lang="en-US" sz="4000" b="1" dirty="0" smtClean="0">
                <a:solidFill>
                  <a:schemeClr val="tx2">
                    <a:lumMod val="75000"/>
                  </a:schemeClr>
                </a:solidFill>
              </a:rPr>
              <a:t>facilities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600" b="1" dirty="0">
                <a:solidFill>
                  <a:schemeClr val="tx2">
                    <a:lumMod val="75000"/>
                  </a:schemeClr>
                </a:solidFill>
              </a:rPr>
            </a:br>
            <a:endParaRPr lang="it-IT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7783" y="4581129"/>
            <a:ext cx="7148437" cy="25394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Serge 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Nagorny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behalf of the CUTE collaboration</a:t>
            </a:r>
          </a:p>
          <a:p>
            <a:endParaRPr lang="en-US" sz="2000" b="1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i="1" dirty="0"/>
          </a:p>
          <a:p>
            <a:r>
              <a:rPr lang="en-US" sz="2000" i="1" dirty="0" smtClean="0">
                <a:solidFill>
                  <a:srgbClr val="EAB200"/>
                </a:solidFill>
              </a:rPr>
              <a:t>May 8</a:t>
            </a:r>
            <a:r>
              <a:rPr lang="en-US" sz="2000" i="1" baseline="30000" dirty="0" smtClean="0">
                <a:solidFill>
                  <a:srgbClr val="EAB200"/>
                </a:solidFill>
              </a:rPr>
              <a:t>th</a:t>
            </a:r>
            <a:r>
              <a:rPr lang="en-US" sz="2000" i="1" dirty="0">
                <a:solidFill>
                  <a:srgbClr val="EAB200"/>
                </a:solidFill>
              </a:rPr>
              <a:t>, 2019</a:t>
            </a:r>
            <a:endParaRPr lang="it-IT" sz="2000" i="1" dirty="0">
              <a:solidFill>
                <a:srgbClr val="EAB2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48681"/>
            <a:ext cx="2304256" cy="17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646" y="614041"/>
            <a:ext cx="1622599" cy="162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Nagorny\Desktop\final logo\Cute-1Apr2019_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1761" r="11832" b="13181"/>
          <a:stretch/>
        </p:blipFill>
        <p:spPr bwMode="auto">
          <a:xfrm>
            <a:off x="6228184" y="614041"/>
            <a:ext cx="166399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691" y="1247263"/>
            <a:ext cx="3713074" cy="3325555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85328" y="836712"/>
            <a:ext cx="6862937" cy="5361710"/>
            <a:chOff x="1135640" y="1025236"/>
            <a:chExt cx="6862937" cy="5361710"/>
          </a:xfrm>
        </p:grpSpPr>
        <p:sp>
          <p:nvSpPr>
            <p:cNvPr id="53" name="Rectangle 52"/>
            <p:cNvSpPr/>
            <p:nvPr/>
          </p:nvSpPr>
          <p:spPr>
            <a:xfrm>
              <a:off x="1135640" y="1025236"/>
              <a:ext cx="6858000" cy="5361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Goal sensitivity"/>
            <p:cNvSpPr/>
            <p:nvPr/>
          </p:nvSpPr>
          <p:spPr>
            <a:xfrm>
              <a:off x="2494538" y="1318307"/>
              <a:ext cx="5104623" cy="2784894"/>
            </a:xfrm>
            <a:custGeom>
              <a:avLst/>
              <a:gdLst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101932 w 5343896"/>
                <a:gd name="connsiteY9" fmla="*/ 1104405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19904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19904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14400 w 5343896"/>
                <a:gd name="connsiteY5" fmla="*/ 97377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35064 w 5343896"/>
                <a:gd name="connsiteY5" fmla="*/ 999606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09233 w 5343896"/>
                <a:gd name="connsiteY5" fmla="*/ 978942 h 2030680"/>
                <a:gd name="connsiteX6" fmla="*/ 1175657 w 5343896"/>
                <a:gd name="connsiteY6" fmla="*/ 1080654 h 2030680"/>
                <a:gd name="connsiteX7" fmla="*/ 1531917 w 5343896"/>
                <a:gd name="connsiteY7" fmla="*/ 1128155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30680"/>
                <a:gd name="connsiteX1" fmla="*/ 178130 w 5343896"/>
                <a:gd name="connsiteY1" fmla="*/ 427511 h 2030680"/>
                <a:gd name="connsiteX2" fmla="*/ 391885 w 5343896"/>
                <a:gd name="connsiteY2" fmla="*/ 712519 h 2030680"/>
                <a:gd name="connsiteX3" fmla="*/ 629392 w 5343896"/>
                <a:gd name="connsiteY3" fmla="*/ 807522 h 2030680"/>
                <a:gd name="connsiteX4" fmla="*/ 748145 w 5343896"/>
                <a:gd name="connsiteY4" fmla="*/ 843148 h 2030680"/>
                <a:gd name="connsiteX5" fmla="*/ 909233 w 5343896"/>
                <a:gd name="connsiteY5" fmla="*/ 978942 h 2030680"/>
                <a:gd name="connsiteX6" fmla="*/ 1175657 w 5343896"/>
                <a:gd name="connsiteY6" fmla="*/ 1080654 h 2030680"/>
                <a:gd name="connsiteX7" fmla="*/ 1480256 w 5343896"/>
                <a:gd name="connsiteY7" fmla="*/ 1117823 h 2030680"/>
                <a:gd name="connsiteX8" fmla="*/ 1852550 w 5343896"/>
                <a:gd name="connsiteY8" fmla="*/ 1128155 h 2030680"/>
                <a:gd name="connsiteX9" fmla="*/ 2081268 w 5343896"/>
                <a:gd name="connsiteY9" fmla="*/ 1109571 h 2030680"/>
                <a:gd name="connsiteX10" fmla="*/ 2303813 w 5343896"/>
                <a:gd name="connsiteY10" fmla="*/ 1282535 h 2030680"/>
                <a:gd name="connsiteX11" fmla="*/ 2755075 w 5343896"/>
                <a:gd name="connsiteY11" fmla="*/ 1567542 h 2030680"/>
                <a:gd name="connsiteX12" fmla="*/ 3348841 w 5343896"/>
                <a:gd name="connsiteY12" fmla="*/ 1876301 h 2030680"/>
                <a:gd name="connsiteX13" fmla="*/ 3906982 w 5343896"/>
                <a:gd name="connsiteY13" fmla="*/ 2006929 h 2030680"/>
                <a:gd name="connsiteX14" fmla="*/ 4488873 w 5343896"/>
                <a:gd name="connsiteY14" fmla="*/ 2018805 h 2030680"/>
                <a:gd name="connsiteX15" fmla="*/ 5047013 w 5343896"/>
                <a:gd name="connsiteY15" fmla="*/ 1959428 h 2030680"/>
                <a:gd name="connsiteX16" fmla="*/ 5343896 w 5343896"/>
                <a:gd name="connsiteY16" fmla="*/ 1888176 h 2030680"/>
                <a:gd name="connsiteX0" fmla="*/ 0 w 5343896"/>
                <a:gd name="connsiteY0" fmla="*/ 0 h 2028097"/>
                <a:gd name="connsiteX1" fmla="*/ 178130 w 5343896"/>
                <a:gd name="connsiteY1" fmla="*/ 427511 h 2028097"/>
                <a:gd name="connsiteX2" fmla="*/ 391885 w 5343896"/>
                <a:gd name="connsiteY2" fmla="*/ 712519 h 2028097"/>
                <a:gd name="connsiteX3" fmla="*/ 629392 w 5343896"/>
                <a:gd name="connsiteY3" fmla="*/ 807522 h 2028097"/>
                <a:gd name="connsiteX4" fmla="*/ 748145 w 5343896"/>
                <a:gd name="connsiteY4" fmla="*/ 843148 h 2028097"/>
                <a:gd name="connsiteX5" fmla="*/ 909233 w 5343896"/>
                <a:gd name="connsiteY5" fmla="*/ 978942 h 2028097"/>
                <a:gd name="connsiteX6" fmla="*/ 1175657 w 5343896"/>
                <a:gd name="connsiteY6" fmla="*/ 1080654 h 2028097"/>
                <a:gd name="connsiteX7" fmla="*/ 1480256 w 5343896"/>
                <a:gd name="connsiteY7" fmla="*/ 1117823 h 2028097"/>
                <a:gd name="connsiteX8" fmla="*/ 1852550 w 5343896"/>
                <a:gd name="connsiteY8" fmla="*/ 1128155 h 2028097"/>
                <a:gd name="connsiteX9" fmla="*/ 2081268 w 5343896"/>
                <a:gd name="connsiteY9" fmla="*/ 1109571 h 2028097"/>
                <a:gd name="connsiteX10" fmla="*/ 2303813 w 5343896"/>
                <a:gd name="connsiteY10" fmla="*/ 1282535 h 2028097"/>
                <a:gd name="connsiteX11" fmla="*/ 2755075 w 5343896"/>
                <a:gd name="connsiteY11" fmla="*/ 1567542 h 2028097"/>
                <a:gd name="connsiteX12" fmla="*/ 3348841 w 5343896"/>
                <a:gd name="connsiteY12" fmla="*/ 1876301 h 2028097"/>
                <a:gd name="connsiteX13" fmla="*/ 3906982 w 5343896"/>
                <a:gd name="connsiteY13" fmla="*/ 2006929 h 2028097"/>
                <a:gd name="connsiteX14" fmla="*/ 4504372 w 5343896"/>
                <a:gd name="connsiteY14" fmla="*/ 2003307 h 2028097"/>
                <a:gd name="connsiteX15" fmla="*/ 5047013 w 5343896"/>
                <a:gd name="connsiteY15" fmla="*/ 1959428 h 2028097"/>
                <a:gd name="connsiteX16" fmla="*/ 5343896 w 5343896"/>
                <a:gd name="connsiteY16" fmla="*/ 1888176 h 2028097"/>
                <a:gd name="connsiteX0" fmla="*/ 0 w 5343896"/>
                <a:gd name="connsiteY0" fmla="*/ 0 h 2028097"/>
                <a:gd name="connsiteX1" fmla="*/ 178130 w 5343896"/>
                <a:gd name="connsiteY1" fmla="*/ 427511 h 2028097"/>
                <a:gd name="connsiteX2" fmla="*/ 391885 w 5343896"/>
                <a:gd name="connsiteY2" fmla="*/ 712519 h 2028097"/>
                <a:gd name="connsiteX3" fmla="*/ 629392 w 5343896"/>
                <a:gd name="connsiteY3" fmla="*/ 807522 h 2028097"/>
                <a:gd name="connsiteX4" fmla="*/ 748145 w 5343896"/>
                <a:gd name="connsiteY4" fmla="*/ 843148 h 2028097"/>
                <a:gd name="connsiteX5" fmla="*/ 909233 w 5343896"/>
                <a:gd name="connsiteY5" fmla="*/ 978942 h 2028097"/>
                <a:gd name="connsiteX6" fmla="*/ 1175657 w 5343896"/>
                <a:gd name="connsiteY6" fmla="*/ 1080654 h 2028097"/>
                <a:gd name="connsiteX7" fmla="*/ 1480256 w 5343896"/>
                <a:gd name="connsiteY7" fmla="*/ 1117823 h 2028097"/>
                <a:gd name="connsiteX8" fmla="*/ 1852550 w 5343896"/>
                <a:gd name="connsiteY8" fmla="*/ 1128155 h 2028097"/>
                <a:gd name="connsiteX9" fmla="*/ 2081268 w 5343896"/>
                <a:gd name="connsiteY9" fmla="*/ 1109571 h 2028097"/>
                <a:gd name="connsiteX10" fmla="*/ 2303813 w 5343896"/>
                <a:gd name="connsiteY10" fmla="*/ 1282535 h 2028097"/>
                <a:gd name="connsiteX11" fmla="*/ 2755075 w 5343896"/>
                <a:gd name="connsiteY11" fmla="*/ 1567542 h 2028097"/>
                <a:gd name="connsiteX12" fmla="*/ 3348841 w 5343896"/>
                <a:gd name="connsiteY12" fmla="*/ 1876301 h 2028097"/>
                <a:gd name="connsiteX13" fmla="*/ 3906982 w 5343896"/>
                <a:gd name="connsiteY13" fmla="*/ 2006929 h 2028097"/>
                <a:gd name="connsiteX14" fmla="*/ 4504372 w 5343896"/>
                <a:gd name="connsiteY14" fmla="*/ 2003307 h 2028097"/>
                <a:gd name="connsiteX15" fmla="*/ 5062512 w 5343896"/>
                <a:gd name="connsiteY15" fmla="*/ 1918099 h 2028097"/>
                <a:gd name="connsiteX16" fmla="*/ 5343896 w 5343896"/>
                <a:gd name="connsiteY16" fmla="*/ 1888176 h 2028097"/>
                <a:gd name="connsiteX0" fmla="*/ 0 w 5343896"/>
                <a:gd name="connsiteY0" fmla="*/ 0 h 2014668"/>
                <a:gd name="connsiteX1" fmla="*/ 178130 w 5343896"/>
                <a:gd name="connsiteY1" fmla="*/ 427511 h 2014668"/>
                <a:gd name="connsiteX2" fmla="*/ 391885 w 5343896"/>
                <a:gd name="connsiteY2" fmla="*/ 712519 h 2014668"/>
                <a:gd name="connsiteX3" fmla="*/ 629392 w 5343896"/>
                <a:gd name="connsiteY3" fmla="*/ 807522 h 2014668"/>
                <a:gd name="connsiteX4" fmla="*/ 748145 w 5343896"/>
                <a:gd name="connsiteY4" fmla="*/ 843148 h 2014668"/>
                <a:gd name="connsiteX5" fmla="*/ 909233 w 5343896"/>
                <a:gd name="connsiteY5" fmla="*/ 978942 h 2014668"/>
                <a:gd name="connsiteX6" fmla="*/ 1175657 w 5343896"/>
                <a:gd name="connsiteY6" fmla="*/ 1080654 h 2014668"/>
                <a:gd name="connsiteX7" fmla="*/ 1480256 w 5343896"/>
                <a:gd name="connsiteY7" fmla="*/ 1117823 h 2014668"/>
                <a:gd name="connsiteX8" fmla="*/ 1852550 w 5343896"/>
                <a:gd name="connsiteY8" fmla="*/ 1128155 h 2014668"/>
                <a:gd name="connsiteX9" fmla="*/ 2081268 w 5343896"/>
                <a:gd name="connsiteY9" fmla="*/ 1109571 h 2014668"/>
                <a:gd name="connsiteX10" fmla="*/ 2303813 w 5343896"/>
                <a:gd name="connsiteY10" fmla="*/ 1282535 h 2014668"/>
                <a:gd name="connsiteX11" fmla="*/ 2755075 w 5343896"/>
                <a:gd name="connsiteY11" fmla="*/ 1567542 h 2014668"/>
                <a:gd name="connsiteX12" fmla="*/ 3348841 w 5343896"/>
                <a:gd name="connsiteY12" fmla="*/ 1876301 h 2014668"/>
                <a:gd name="connsiteX13" fmla="*/ 3798494 w 5343896"/>
                <a:gd name="connsiteY13" fmla="*/ 1986265 h 2014668"/>
                <a:gd name="connsiteX14" fmla="*/ 4504372 w 5343896"/>
                <a:gd name="connsiteY14" fmla="*/ 2003307 h 2014668"/>
                <a:gd name="connsiteX15" fmla="*/ 5062512 w 5343896"/>
                <a:gd name="connsiteY15" fmla="*/ 1918099 h 2014668"/>
                <a:gd name="connsiteX16" fmla="*/ 5343896 w 5343896"/>
                <a:gd name="connsiteY16" fmla="*/ 1888176 h 2014668"/>
                <a:gd name="connsiteX0" fmla="*/ 0 w 5343896"/>
                <a:gd name="connsiteY0" fmla="*/ 0 h 2022931"/>
                <a:gd name="connsiteX1" fmla="*/ 178130 w 5343896"/>
                <a:gd name="connsiteY1" fmla="*/ 427511 h 2022931"/>
                <a:gd name="connsiteX2" fmla="*/ 391885 w 5343896"/>
                <a:gd name="connsiteY2" fmla="*/ 712519 h 2022931"/>
                <a:gd name="connsiteX3" fmla="*/ 629392 w 5343896"/>
                <a:gd name="connsiteY3" fmla="*/ 807522 h 2022931"/>
                <a:gd name="connsiteX4" fmla="*/ 748145 w 5343896"/>
                <a:gd name="connsiteY4" fmla="*/ 843148 h 2022931"/>
                <a:gd name="connsiteX5" fmla="*/ 909233 w 5343896"/>
                <a:gd name="connsiteY5" fmla="*/ 978942 h 2022931"/>
                <a:gd name="connsiteX6" fmla="*/ 1175657 w 5343896"/>
                <a:gd name="connsiteY6" fmla="*/ 1080654 h 2022931"/>
                <a:gd name="connsiteX7" fmla="*/ 1480256 w 5343896"/>
                <a:gd name="connsiteY7" fmla="*/ 1117823 h 2022931"/>
                <a:gd name="connsiteX8" fmla="*/ 1852550 w 5343896"/>
                <a:gd name="connsiteY8" fmla="*/ 1128155 h 2022931"/>
                <a:gd name="connsiteX9" fmla="*/ 2081268 w 5343896"/>
                <a:gd name="connsiteY9" fmla="*/ 1109571 h 2022931"/>
                <a:gd name="connsiteX10" fmla="*/ 2303813 w 5343896"/>
                <a:gd name="connsiteY10" fmla="*/ 1282535 h 2022931"/>
                <a:gd name="connsiteX11" fmla="*/ 2755075 w 5343896"/>
                <a:gd name="connsiteY11" fmla="*/ 1567542 h 2022931"/>
                <a:gd name="connsiteX12" fmla="*/ 3348841 w 5343896"/>
                <a:gd name="connsiteY12" fmla="*/ 1876301 h 2022931"/>
                <a:gd name="connsiteX13" fmla="*/ 3839823 w 5343896"/>
                <a:gd name="connsiteY13" fmla="*/ 2001763 h 2022931"/>
                <a:gd name="connsiteX14" fmla="*/ 4504372 w 5343896"/>
                <a:gd name="connsiteY14" fmla="*/ 2003307 h 2022931"/>
                <a:gd name="connsiteX15" fmla="*/ 5062512 w 5343896"/>
                <a:gd name="connsiteY15" fmla="*/ 1918099 h 2022931"/>
                <a:gd name="connsiteX16" fmla="*/ 5343896 w 5343896"/>
                <a:gd name="connsiteY16" fmla="*/ 1888176 h 2022931"/>
                <a:gd name="connsiteX0" fmla="*/ 0 w 5343896"/>
                <a:gd name="connsiteY0" fmla="*/ 0 h 2015529"/>
                <a:gd name="connsiteX1" fmla="*/ 178130 w 5343896"/>
                <a:gd name="connsiteY1" fmla="*/ 427511 h 2015529"/>
                <a:gd name="connsiteX2" fmla="*/ 391885 w 5343896"/>
                <a:gd name="connsiteY2" fmla="*/ 712519 h 2015529"/>
                <a:gd name="connsiteX3" fmla="*/ 629392 w 5343896"/>
                <a:gd name="connsiteY3" fmla="*/ 807522 h 2015529"/>
                <a:gd name="connsiteX4" fmla="*/ 748145 w 5343896"/>
                <a:gd name="connsiteY4" fmla="*/ 843148 h 2015529"/>
                <a:gd name="connsiteX5" fmla="*/ 909233 w 5343896"/>
                <a:gd name="connsiteY5" fmla="*/ 978942 h 2015529"/>
                <a:gd name="connsiteX6" fmla="*/ 1175657 w 5343896"/>
                <a:gd name="connsiteY6" fmla="*/ 1080654 h 2015529"/>
                <a:gd name="connsiteX7" fmla="*/ 1480256 w 5343896"/>
                <a:gd name="connsiteY7" fmla="*/ 1117823 h 2015529"/>
                <a:gd name="connsiteX8" fmla="*/ 1852550 w 5343896"/>
                <a:gd name="connsiteY8" fmla="*/ 1128155 h 2015529"/>
                <a:gd name="connsiteX9" fmla="*/ 2081268 w 5343896"/>
                <a:gd name="connsiteY9" fmla="*/ 1109571 h 2015529"/>
                <a:gd name="connsiteX10" fmla="*/ 2303813 w 5343896"/>
                <a:gd name="connsiteY10" fmla="*/ 1282535 h 2015529"/>
                <a:gd name="connsiteX11" fmla="*/ 2755075 w 5343896"/>
                <a:gd name="connsiteY11" fmla="*/ 1567542 h 2015529"/>
                <a:gd name="connsiteX12" fmla="*/ 3348841 w 5343896"/>
                <a:gd name="connsiteY12" fmla="*/ 1876301 h 2015529"/>
                <a:gd name="connsiteX13" fmla="*/ 3839823 w 5343896"/>
                <a:gd name="connsiteY13" fmla="*/ 1991431 h 2015529"/>
                <a:gd name="connsiteX14" fmla="*/ 4504372 w 5343896"/>
                <a:gd name="connsiteY14" fmla="*/ 2003307 h 2015529"/>
                <a:gd name="connsiteX15" fmla="*/ 5062512 w 5343896"/>
                <a:gd name="connsiteY15" fmla="*/ 1918099 h 2015529"/>
                <a:gd name="connsiteX16" fmla="*/ 5343896 w 5343896"/>
                <a:gd name="connsiteY16" fmla="*/ 1888176 h 2015529"/>
                <a:gd name="connsiteX0" fmla="*/ 0 w 5343896"/>
                <a:gd name="connsiteY0" fmla="*/ 0 h 2017765"/>
                <a:gd name="connsiteX1" fmla="*/ 178130 w 5343896"/>
                <a:gd name="connsiteY1" fmla="*/ 427511 h 2017765"/>
                <a:gd name="connsiteX2" fmla="*/ 391885 w 5343896"/>
                <a:gd name="connsiteY2" fmla="*/ 712519 h 2017765"/>
                <a:gd name="connsiteX3" fmla="*/ 629392 w 5343896"/>
                <a:gd name="connsiteY3" fmla="*/ 807522 h 2017765"/>
                <a:gd name="connsiteX4" fmla="*/ 748145 w 5343896"/>
                <a:gd name="connsiteY4" fmla="*/ 843148 h 2017765"/>
                <a:gd name="connsiteX5" fmla="*/ 909233 w 5343896"/>
                <a:gd name="connsiteY5" fmla="*/ 978942 h 2017765"/>
                <a:gd name="connsiteX6" fmla="*/ 1175657 w 5343896"/>
                <a:gd name="connsiteY6" fmla="*/ 1080654 h 2017765"/>
                <a:gd name="connsiteX7" fmla="*/ 1480256 w 5343896"/>
                <a:gd name="connsiteY7" fmla="*/ 1117823 h 2017765"/>
                <a:gd name="connsiteX8" fmla="*/ 1852550 w 5343896"/>
                <a:gd name="connsiteY8" fmla="*/ 1128155 h 2017765"/>
                <a:gd name="connsiteX9" fmla="*/ 2081268 w 5343896"/>
                <a:gd name="connsiteY9" fmla="*/ 1109571 h 2017765"/>
                <a:gd name="connsiteX10" fmla="*/ 2303813 w 5343896"/>
                <a:gd name="connsiteY10" fmla="*/ 1282535 h 2017765"/>
                <a:gd name="connsiteX11" fmla="*/ 2755075 w 5343896"/>
                <a:gd name="connsiteY11" fmla="*/ 1567542 h 2017765"/>
                <a:gd name="connsiteX12" fmla="*/ 3348841 w 5343896"/>
                <a:gd name="connsiteY12" fmla="*/ 1876301 h 2017765"/>
                <a:gd name="connsiteX13" fmla="*/ 3860487 w 5343896"/>
                <a:gd name="connsiteY13" fmla="*/ 1996597 h 2017765"/>
                <a:gd name="connsiteX14" fmla="*/ 4504372 w 5343896"/>
                <a:gd name="connsiteY14" fmla="*/ 2003307 h 2017765"/>
                <a:gd name="connsiteX15" fmla="*/ 5062512 w 5343896"/>
                <a:gd name="connsiteY15" fmla="*/ 1918099 h 2017765"/>
                <a:gd name="connsiteX16" fmla="*/ 5343896 w 5343896"/>
                <a:gd name="connsiteY16" fmla="*/ 1888176 h 2017765"/>
                <a:gd name="connsiteX0" fmla="*/ 0 w 5343896"/>
                <a:gd name="connsiteY0" fmla="*/ 0 h 2017765"/>
                <a:gd name="connsiteX1" fmla="*/ 178130 w 5343896"/>
                <a:gd name="connsiteY1" fmla="*/ 427511 h 2017765"/>
                <a:gd name="connsiteX2" fmla="*/ 391885 w 5343896"/>
                <a:gd name="connsiteY2" fmla="*/ 712519 h 2017765"/>
                <a:gd name="connsiteX3" fmla="*/ 629392 w 5343896"/>
                <a:gd name="connsiteY3" fmla="*/ 807522 h 2017765"/>
                <a:gd name="connsiteX4" fmla="*/ 748145 w 5343896"/>
                <a:gd name="connsiteY4" fmla="*/ 843148 h 2017765"/>
                <a:gd name="connsiteX5" fmla="*/ 909233 w 5343896"/>
                <a:gd name="connsiteY5" fmla="*/ 978942 h 2017765"/>
                <a:gd name="connsiteX6" fmla="*/ 1175657 w 5343896"/>
                <a:gd name="connsiteY6" fmla="*/ 1080654 h 2017765"/>
                <a:gd name="connsiteX7" fmla="*/ 1480256 w 5343896"/>
                <a:gd name="connsiteY7" fmla="*/ 1117823 h 2017765"/>
                <a:gd name="connsiteX8" fmla="*/ 1852550 w 5343896"/>
                <a:gd name="connsiteY8" fmla="*/ 1128155 h 2017765"/>
                <a:gd name="connsiteX9" fmla="*/ 2081268 w 5343896"/>
                <a:gd name="connsiteY9" fmla="*/ 1109571 h 2017765"/>
                <a:gd name="connsiteX10" fmla="*/ 2303813 w 5343896"/>
                <a:gd name="connsiteY10" fmla="*/ 1282535 h 2017765"/>
                <a:gd name="connsiteX11" fmla="*/ 2755075 w 5343896"/>
                <a:gd name="connsiteY11" fmla="*/ 1567542 h 2017765"/>
                <a:gd name="connsiteX12" fmla="*/ 3348841 w 5343896"/>
                <a:gd name="connsiteY12" fmla="*/ 1876301 h 2017765"/>
                <a:gd name="connsiteX13" fmla="*/ 3860487 w 5343896"/>
                <a:gd name="connsiteY13" fmla="*/ 1996597 h 2017765"/>
                <a:gd name="connsiteX14" fmla="*/ 4504372 w 5343896"/>
                <a:gd name="connsiteY14" fmla="*/ 2003307 h 2017765"/>
                <a:gd name="connsiteX15" fmla="*/ 5047013 w 5343896"/>
                <a:gd name="connsiteY15" fmla="*/ 1943930 h 2017765"/>
                <a:gd name="connsiteX16" fmla="*/ 5343896 w 5343896"/>
                <a:gd name="connsiteY16" fmla="*/ 1888176 h 2017765"/>
                <a:gd name="connsiteX0" fmla="*/ 0 w 5354228"/>
                <a:gd name="connsiteY0" fmla="*/ 0 h 2017765"/>
                <a:gd name="connsiteX1" fmla="*/ 178130 w 5354228"/>
                <a:gd name="connsiteY1" fmla="*/ 427511 h 2017765"/>
                <a:gd name="connsiteX2" fmla="*/ 391885 w 5354228"/>
                <a:gd name="connsiteY2" fmla="*/ 712519 h 2017765"/>
                <a:gd name="connsiteX3" fmla="*/ 629392 w 5354228"/>
                <a:gd name="connsiteY3" fmla="*/ 807522 h 2017765"/>
                <a:gd name="connsiteX4" fmla="*/ 748145 w 5354228"/>
                <a:gd name="connsiteY4" fmla="*/ 843148 h 2017765"/>
                <a:gd name="connsiteX5" fmla="*/ 909233 w 5354228"/>
                <a:gd name="connsiteY5" fmla="*/ 978942 h 2017765"/>
                <a:gd name="connsiteX6" fmla="*/ 1175657 w 5354228"/>
                <a:gd name="connsiteY6" fmla="*/ 1080654 h 2017765"/>
                <a:gd name="connsiteX7" fmla="*/ 1480256 w 5354228"/>
                <a:gd name="connsiteY7" fmla="*/ 1117823 h 2017765"/>
                <a:gd name="connsiteX8" fmla="*/ 1852550 w 5354228"/>
                <a:gd name="connsiteY8" fmla="*/ 1128155 h 2017765"/>
                <a:gd name="connsiteX9" fmla="*/ 2081268 w 5354228"/>
                <a:gd name="connsiteY9" fmla="*/ 1109571 h 2017765"/>
                <a:gd name="connsiteX10" fmla="*/ 2303813 w 5354228"/>
                <a:gd name="connsiteY10" fmla="*/ 1282535 h 2017765"/>
                <a:gd name="connsiteX11" fmla="*/ 2755075 w 5354228"/>
                <a:gd name="connsiteY11" fmla="*/ 1567542 h 2017765"/>
                <a:gd name="connsiteX12" fmla="*/ 3348841 w 5354228"/>
                <a:gd name="connsiteY12" fmla="*/ 1876301 h 2017765"/>
                <a:gd name="connsiteX13" fmla="*/ 3860487 w 5354228"/>
                <a:gd name="connsiteY13" fmla="*/ 1996597 h 2017765"/>
                <a:gd name="connsiteX14" fmla="*/ 4504372 w 5354228"/>
                <a:gd name="connsiteY14" fmla="*/ 2003307 h 2017765"/>
                <a:gd name="connsiteX15" fmla="*/ 5047013 w 5354228"/>
                <a:gd name="connsiteY15" fmla="*/ 1943930 h 2017765"/>
                <a:gd name="connsiteX16" fmla="*/ 5354228 w 5354228"/>
                <a:gd name="connsiteY16" fmla="*/ 1898508 h 2017765"/>
                <a:gd name="connsiteX0" fmla="*/ 0 w 5354228"/>
                <a:gd name="connsiteY0" fmla="*/ 0 h 2017765"/>
                <a:gd name="connsiteX1" fmla="*/ 178130 w 5354228"/>
                <a:gd name="connsiteY1" fmla="*/ 427511 h 2017765"/>
                <a:gd name="connsiteX2" fmla="*/ 391885 w 5354228"/>
                <a:gd name="connsiteY2" fmla="*/ 712519 h 2017765"/>
                <a:gd name="connsiteX3" fmla="*/ 629392 w 5354228"/>
                <a:gd name="connsiteY3" fmla="*/ 807522 h 2017765"/>
                <a:gd name="connsiteX4" fmla="*/ 748145 w 5354228"/>
                <a:gd name="connsiteY4" fmla="*/ 843148 h 2017765"/>
                <a:gd name="connsiteX5" fmla="*/ 909233 w 5354228"/>
                <a:gd name="connsiteY5" fmla="*/ 978942 h 2017765"/>
                <a:gd name="connsiteX6" fmla="*/ 1175657 w 5354228"/>
                <a:gd name="connsiteY6" fmla="*/ 1080654 h 2017765"/>
                <a:gd name="connsiteX7" fmla="*/ 1480256 w 5354228"/>
                <a:gd name="connsiteY7" fmla="*/ 1117823 h 2017765"/>
                <a:gd name="connsiteX8" fmla="*/ 1852550 w 5354228"/>
                <a:gd name="connsiteY8" fmla="*/ 1128155 h 2017765"/>
                <a:gd name="connsiteX9" fmla="*/ 2081268 w 5354228"/>
                <a:gd name="connsiteY9" fmla="*/ 1109571 h 2017765"/>
                <a:gd name="connsiteX10" fmla="*/ 2303813 w 5354228"/>
                <a:gd name="connsiteY10" fmla="*/ 1282535 h 2017765"/>
                <a:gd name="connsiteX11" fmla="*/ 2755075 w 5354228"/>
                <a:gd name="connsiteY11" fmla="*/ 1567542 h 2017765"/>
                <a:gd name="connsiteX12" fmla="*/ 3348841 w 5354228"/>
                <a:gd name="connsiteY12" fmla="*/ 1876301 h 2017765"/>
                <a:gd name="connsiteX13" fmla="*/ 3860487 w 5354228"/>
                <a:gd name="connsiteY13" fmla="*/ 1996597 h 2017765"/>
                <a:gd name="connsiteX14" fmla="*/ 4504372 w 5354228"/>
                <a:gd name="connsiteY14" fmla="*/ 2003307 h 2017765"/>
                <a:gd name="connsiteX15" fmla="*/ 5047013 w 5354228"/>
                <a:gd name="connsiteY15" fmla="*/ 1943930 h 2017765"/>
                <a:gd name="connsiteX16" fmla="*/ 5354228 w 5354228"/>
                <a:gd name="connsiteY16" fmla="*/ 1898508 h 2017765"/>
                <a:gd name="connsiteX0" fmla="*/ 3646 w 5357874"/>
                <a:gd name="connsiteY0" fmla="*/ 89585 h 2107350"/>
                <a:gd name="connsiteX1" fmla="*/ 29688 w 5357874"/>
                <a:gd name="connsiteY1" fmla="*/ 71252 h 2107350"/>
                <a:gd name="connsiteX2" fmla="*/ 181776 w 5357874"/>
                <a:gd name="connsiteY2" fmla="*/ 517096 h 2107350"/>
                <a:gd name="connsiteX3" fmla="*/ 395531 w 5357874"/>
                <a:gd name="connsiteY3" fmla="*/ 802104 h 2107350"/>
                <a:gd name="connsiteX4" fmla="*/ 633038 w 5357874"/>
                <a:gd name="connsiteY4" fmla="*/ 897107 h 2107350"/>
                <a:gd name="connsiteX5" fmla="*/ 751791 w 5357874"/>
                <a:gd name="connsiteY5" fmla="*/ 932733 h 2107350"/>
                <a:gd name="connsiteX6" fmla="*/ 912879 w 5357874"/>
                <a:gd name="connsiteY6" fmla="*/ 1068527 h 2107350"/>
                <a:gd name="connsiteX7" fmla="*/ 1179303 w 5357874"/>
                <a:gd name="connsiteY7" fmla="*/ 1170239 h 2107350"/>
                <a:gd name="connsiteX8" fmla="*/ 1483902 w 5357874"/>
                <a:gd name="connsiteY8" fmla="*/ 1207408 h 2107350"/>
                <a:gd name="connsiteX9" fmla="*/ 1856196 w 5357874"/>
                <a:gd name="connsiteY9" fmla="*/ 1217740 h 2107350"/>
                <a:gd name="connsiteX10" fmla="*/ 2084914 w 5357874"/>
                <a:gd name="connsiteY10" fmla="*/ 1199156 h 2107350"/>
                <a:gd name="connsiteX11" fmla="*/ 2307459 w 5357874"/>
                <a:gd name="connsiteY11" fmla="*/ 1372120 h 2107350"/>
                <a:gd name="connsiteX12" fmla="*/ 2758721 w 5357874"/>
                <a:gd name="connsiteY12" fmla="*/ 1657127 h 2107350"/>
                <a:gd name="connsiteX13" fmla="*/ 3352487 w 5357874"/>
                <a:gd name="connsiteY13" fmla="*/ 1965886 h 2107350"/>
                <a:gd name="connsiteX14" fmla="*/ 3864133 w 5357874"/>
                <a:gd name="connsiteY14" fmla="*/ 2086182 h 2107350"/>
                <a:gd name="connsiteX15" fmla="*/ 4508018 w 5357874"/>
                <a:gd name="connsiteY15" fmla="*/ 2092892 h 2107350"/>
                <a:gd name="connsiteX16" fmla="*/ 5050659 w 5357874"/>
                <a:gd name="connsiteY16" fmla="*/ 2033515 h 2107350"/>
                <a:gd name="connsiteX17" fmla="*/ 5357874 w 5357874"/>
                <a:gd name="connsiteY17" fmla="*/ 1988093 h 2107350"/>
                <a:gd name="connsiteX0" fmla="*/ 15879 w 5355428"/>
                <a:gd name="connsiteY0" fmla="*/ 3055 h 2451335"/>
                <a:gd name="connsiteX1" fmla="*/ 27242 w 5355428"/>
                <a:gd name="connsiteY1" fmla="*/ 415237 h 2451335"/>
                <a:gd name="connsiteX2" fmla="*/ 179330 w 5355428"/>
                <a:gd name="connsiteY2" fmla="*/ 861081 h 2451335"/>
                <a:gd name="connsiteX3" fmla="*/ 393085 w 5355428"/>
                <a:gd name="connsiteY3" fmla="*/ 1146089 h 2451335"/>
                <a:gd name="connsiteX4" fmla="*/ 630592 w 5355428"/>
                <a:gd name="connsiteY4" fmla="*/ 1241092 h 2451335"/>
                <a:gd name="connsiteX5" fmla="*/ 749345 w 5355428"/>
                <a:gd name="connsiteY5" fmla="*/ 1276718 h 2451335"/>
                <a:gd name="connsiteX6" fmla="*/ 910433 w 5355428"/>
                <a:gd name="connsiteY6" fmla="*/ 1412512 h 2451335"/>
                <a:gd name="connsiteX7" fmla="*/ 1176857 w 5355428"/>
                <a:gd name="connsiteY7" fmla="*/ 1514224 h 2451335"/>
                <a:gd name="connsiteX8" fmla="*/ 1481456 w 5355428"/>
                <a:gd name="connsiteY8" fmla="*/ 1551393 h 2451335"/>
                <a:gd name="connsiteX9" fmla="*/ 1853750 w 5355428"/>
                <a:gd name="connsiteY9" fmla="*/ 1561725 h 2451335"/>
                <a:gd name="connsiteX10" fmla="*/ 2082468 w 5355428"/>
                <a:gd name="connsiteY10" fmla="*/ 1543141 h 2451335"/>
                <a:gd name="connsiteX11" fmla="*/ 2305013 w 5355428"/>
                <a:gd name="connsiteY11" fmla="*/ 1716105 h 2451335"/>
                <a:gd name="connsiteX12" fmla="*/ 2756275 w 5355428"/>
                <a:gd name="connsiteY12" fmla="*/ 2001112 h 2451335"/>
                <a:gd name="connsiteX13" fmla="*/ 3350041 w 5355428"/>
                <a:gd name="connsiteY13" fmla="*/ 2309871 h 2451335"/>
                <a:gd name="connsiteX14" fmla="*/ 3861687 w 5355428"/>
                <a:gd name="connsiteY14" fmla="*/ 2430167 h 2451335"/>
                <a:gd name="connsiteX15" fmla="*/ 4505572 w 5355428"/>
                <a:gd name="connsiteY15" fmla="*/ 2436877 h 2451335"/>
                <a:gd name="connsiteX16" fmla="*/ 5048213 w 5355428"/>
                <a:gd name="connsiteY16" fmla="*/ 2377500 h 2451335"/>
                <a:gd name="connsiteX17" fmla="*/ 5355428 w 5355428"/>
                <a:gd name="connsiteY17" fmla="*/ 2332078 h 2451335"/>
                <a:gd name="connsiteX0" fmla="*/ 27242 w 5366791"/>
                <a:gd name="connsiteY0" fmla="*/ 3055 h 2451335"/>
                <a:gd name="connsiteX1" fmla="*/ 27242 w 5366791"/>
                <a:gd name="connsiteY1" fmla="*/ 450817 h 2451335"/>
                <a:gd name="connsiteX2" fmla="*/ 190693 w 5366791"/>
                <a:gd name="connsiteY2" fmla="*/ 861081 h 2451335"/>
                <a:gd name="connsiteX3" fmla="*/ 404448 w 5366791"/>
                <a:gd name="connsiteY3" fmla="*/ 1146089 h 2451335"/>
                <a:gd name="connsiteX4" fmla="*/ 641955 w 5366791"/>
                <a:gd name="connsiteY4" fmla="*/ 1241092 h 2451335"/>
                <a:gd name="connsiteX5" fmla="*/ 760708 w 5366791"/>
                <a:gd name="connsiteY5" fmla="*/ 1276718 h 2451335"/>
                <a:gd name="connsiteX6" fmla="*/ 921796 w 5366791"/>
                <a:gd name="connsiteY6" fmla="*/ 1412512 h 2451335"/>
                <a:gd name="connsiteX7" fmla="*/ 1188220 w 5366791"/>
                <a:gd name="connsiteY7" fmla="*/ 1514224 h 2451335"/>
                <a:gd name="connsiteX8" fmla="*/ 1492819 w 5366791"/>
                <a:gd name="connsiteY8" fmla="*/ 1551393 h 2451335"/>
                <a:gd name="connsiteX9" fmla="*/ 1865113 w 5366791"/>
                <a:gd name="connsiteY9" fmla="*/ 1561725 h 2451335"/>
                <a:gd name="connsiteX10" fmla="*/ 2093831 w 5366791"/>
                <a:gd name="connsiteY10" fmla="*/ 1543141 h 2451335"/>
                <a:gd name="connsiteX11" fmla="*/ 2316376 w 5366791"/>
                <a:gd name="connsiteY11" fmla="*/ 1716105 h 2451335"/>
                <a:gd name="connsiteX12" fmla="*/ 2767638 w 5366791"/>
                <a:gd name="connsiteY12" fmla="*/ 2001112 h 2451335"/>
                <a:gd name="connsiteX13" fmla="*/ 3361404 w 5366791"/>
                <a:gd name="connsiteY13" fmla="*/ 2309871 h 2451335"/>
                <a:gd name="connsiteX14" fmla="*/ 3873050 w 5366791"/>
                <a:gd name="connsiteY14" fmla="*/ 2430167 h 2451335"/>
                <a:gd name="connsiteX15" fmla="*/ 4516935 w 5366791"/>
                <a:gd name="connsiteY15" fmla="*/ 2436877 h 2451335"/>
                <a:gd name="connsiteX16" fmla="*/ 5059576 w 5366791"/>
                <a:gd name="connsiteY16" fmla="*/ 2377500 h 2451335"/>
                <a:gd name="connsiteX17" fmla="*/ 5366791 w 5366791"/>
                <a:gd name="connsiteY17" fmla="*/ 2332078 h 2451335"/>
                <a:gd name="connsiteX0" fmla="*/ 27242 w 5366791"/>
                <a:gd name="connsiteY0" fmla="*/ 3055 h 2451335"/>
                <a:gd name="connsiteX1" fmla="*/ 27242 w 5366791"/>
                <a:gd name="connsiteY1" fmla="*/ 450817 h 2451335"/>
                <a:gd name="connsiteX2" fmla="*/ 190693 w 5366791"/>
                <a:gd name="connsiteY2" fmla="*/ 861081 h 2451335"/>
                <a:gd name="connsiteX3" fmla="*/ 404448 w 5366791"/>
                <a:gd name="connsiteY3" fmla="*/ 1146089 h 2451335"/>
                <a:gd name="connsiteX4" fmla="*/ 641955 w 5366791"/>
                <a:gd name="connsiteY4" fmla="*/ 1241092 h 2451335"/>
                <a:gd name="connsiteX5" fmla="*/ 760708 w 5366791"/>
                <a:gd name="connsiteY5" fmla="*/ 1276718 h 2451335"/>
                <a:gd name="connsiteX6" fmla="*/ 921796 w 5366791"/>
                <a:gd name="connsiteY6" fmla="*/ 1412512 h 2451335"/>
                <a:gd name="connsiteX7" fmla="*/ 1188220 w 5366791"/>
                <a:gd name="connsiteY7" fmla="*/ 1514224 h 2451335"/>
                <a:gd name="connsiteX8" fmla="*/ 1492819 w 5366791"/>
                <a:gd name="connsiteY8" fmla="*/ 1551393 h 2451335"/>
                <a:gd name="connsiteX9" fmla="*/ 1865113 w 5366791"/>
                <a:gd name="connsiteY9" fmla="*/ 1561725 h 2451335"/>
                <a:gd name="connsiteX10" fmla="*/ 2093831 w 5366791"/>
                <a:gd name="connsiteY10" fmla="*/ 1543141 h 2451335"/>
                <a:gd name="connsiteX11" fmla="*/ 2316376 w 5366791"/>
                <a:gd name="connsiteY11" fmla="*/ 1716105 h 2451335"/>
                <a:gd name="connsiteX12" fmla="*/ 2767638 w 5366791"/>
                <a:gd name="connsiteY12" fmla="*/ 2001112 h 2451335"/>
                <a:gd name="connsiteX13" fmla="*/ 3361404 w 5366791"/>
                <a:gd name="connsiteY13" fmla="*/ 2309871 h 2451335"/>
                <a:gd name="connsiteX14" fmla="*/ 3873050 w 5366791"/>
                <a:gd name="connsiteY14" fmla="*/ 2430167 h 2451335"/>
                <a:gd name="connsiteX15" fmla="*/ 4516935 w 5366791"/>
                <a:gd name="connsiteY15" fmla="*/ 2436877 h 2451335"/>
                <a:gd name="connsiteX16" fmla="*/ 5059576 w 5366791"/>
                <a:gd name="connsiteY16" fmla="*/ 2377500 h 2451335"/>
                <a:gd name="connsiteX17" fmla="*/ 5366791 w 5366791"/>
                <a:gd name="connsiteY17" fmla="*/ 2332078 h 2451335"/>
                <a:gd name="connsiteX0" fmla="*/ 27242 w 5366791"/>
                <a:gd name="connsiteY0" fmla="*/ 3055 h 2451335"/>
                <a:gd name="connsiteX1" fmla="*/ 27242 w 5366791"/>
                <a:gd name="connsiteY1" fmla="*/ 450817 h 2451335"/>
                <a:gd name="connsiteX2" fmla="*/ 190693 w 5366791"/>
                <a:gd name="connsiteY2" fmla="*/ 861081 h 2451335"/>
                <a:gd name="connsiteX3" fmla="*/ 404448 w 5366791"/>
                <a:gd name="connsiteY3" fmla="*/ 1146089 h 2451335"/>
                <a:gd name="connsiteX4" fmla="*/ 641955 w 5366791"/>
                <a:gd name="connsiteY4" fmla="*/ 1241092 h 2451335"/>
                <a:gd name="connsiteX5" fmla="*/ 760708 w 5366791"/>
                <a:gd name="connsiteY5" fmla="*/ 1276718 h 2451335"/>
                <a:gd name="connsiteX6" fmla="*/ 921796 w 5366791"/>
                <a:gd name="connsiteY6" fmla="*/ 1412512 h 2451335"/>
                <a:gd name="connsiteX7" fmla="*/ 1188220 w 5366791"/>
                <a:gd name="connsiteY7" fmla="*/ 1514224 h 2451335"/>
                <a:gd name="connsiteX8" fmla="*/ 1492819 w 5366791"/>
                <a:gd name="connsiteY8" fmla="*/ 1551393 h 2451335"/>
                <a:gd name="connsiteX9" fmla="*/ 1865113 w 5366791"/>
                <a:gd name="connsiteY9" fmla="*/ 1561725 h 2451335"/>
                <a:gd name="connsiteX10" fmla="*/ 2093831 w 5366791"/>
                <a:gd name="connsiteY10" fmla="*/ 1543141 h 2451335"/>
                <a:gd name="connsiteX11" fmla="*/ 2316376 w 5366791"/>
                <a:gd name="connsiteY11" fmla="*/ 1716105 h 2451335"/>
                <a:gd name="connsiteX12" fmla="*/ 2767638 w 5366791"/>
                <a:gd name="connsiteY12" fmla="*/ 2001112 h 2451335"/>
                <a:gd name="connsiteX13" fmla="*/ 3361404 w 5366791"/>
                <a:gd name="connsiteY13" fmla="*/ 2309871 h 2451335"/>
                <a:gd name="connsiteX14" fmla="*/ 3873050 w 5366791"/>
                <a:gd name="connsiteY14" fmla="*/ 2430167 h 2451335"/>
                <a:gd name="connsiteX15" fmla="*/ 4516935 w 5366791"/>
                <a:gd name="connsiteY15" fmla="*/ 2436877 h 2451335"/>
                <a:gd name="connsiteX16" fmla="*/ 5059576 w 5366791"/>
                <a:gd name="connsiteY16" fmla="*/ 2377500 h 2451335"/>
                <a:gd name="connsiteX17" fmla="*/ 5366791 w 5366791"/>
                <a:gd name="connsiteY17" fmla="*/ 2332078 h 2451335"/>
                <a:gd name="connsiteX0" fmla="*/ 27242 w 5366791"/>
                <a:gd name="connsiteY0" fmla="*/ 3055 h 2451335"/>
                <a:gd name="connsiteX1" fmla="*/ 27242 w 5366791"/>
                <a:gd name="connsiteY1" fmla="*/ 450817 h 2451335"/>
                <a:gd name="connsiteX2" fmla="*/ 190693 w 5366791"/>
                <a:gd name="connsiteY2" fmla="*/ 861081 h 2451335"/>
                <a:gd name="connsiteX3" fmla="*/ 404448 w 5366791"/>
                <a:gd name="connsiteY3" fmla="*/ 1146089 h 2451335"/>
                <a:gd name="connsiteX4" fmla="*/ 641955 w 5366791"/>
                <a:gd name="connsiteY4" fmla="*/ 1241092 h 2451335"/>
                <a:gd name="connsiteX5" fmla="*/ 760708 w 5366791"/>
                <a:gd name="connsiteY5" fmla="*/ 1276718 h 2451335"/>
                <a:gd name="connsiteX6" fmla="*/ 921796 w 5366791"/>
                <a:gd name="connsiteY6" fmla="*/ 1412512 h 2451335"/>
                <a:gd name="connsiteX7" fmla="*/ 1188220 w 5366791"/>
                <a:gd name="connsiteY7" fmla="*/ 1514224 h 2451335"/>
                <a:gd name="connsiteX8" fmla="*/ 1492819 w 5366791"/>
                <a:gd name="connsiteY8" fmla="*/ 1551393 h 2451335"/>
                <a:gd name="connsiteX9" fmla="*/ 1865113 w 5366791"/>
                <a:gd name="connsiteY9" fmla="*/ 1561725 h 2451335"/>
                <a:gd name="connsiteX10" fmla="*/ 2093831 w 5366791"/>
                <a:gd name="connsiteY10" fmla="*/ 1543141 h 2451335"/>
                <a:gd name="connsiteX11" fmla="*/ 2316376 w 5366791"/>
                <a:gd name="connsiteY11" fmla="*/ 1716105 h 2451335"/>
                <a:gd name="connsiteX12" fmla="*/ 2767638 w 5366791"/>
                <a:gd name="connsiteY12" fmla="*/ 2001112 h 2451335"/>
                <a:gd name="connsiteX13" fmla="*/ 3361404 w 5366791"/>
                <a:gd name="connsiteY13" fmla="*/ 2309871 h 2451335"/>
                <a:gd name="connsiteX14" fmla="*/ 3873050 w 5366791"/>
                <a:gd name="connsiteY14" fmla="*/ 2430167 h 2451335"/>
                <a:gd name="connsiteX15" fmla="*/ 4516935 w 5366791"/>
                <a:gd name="connsiteY15" fmla="*/ 2436877 h 2451335"/>
                <a:gd name="connsiteX16" fmla="*/ 5059576 w 5366791"/>
                <a:gd name="connsiteY16" fmla="*/ 2377500 h 2451335"/>
                <a:gd name="connsiteX17" fmla="*/ 5366791 w 5366791"/>
                <a:gd name="connsiteY17" fmla="*/ 2332078 h 2451335"/>
                <a:gd name="connsiteX0" fmla="*/ 27242 w 5366791"/>
                <a:gd name="connsiteY0" fmla="*/ 3055 h 2451335"/>
                <a:gd name="connsiteX1" fmla="*/ 27242 w 5366791"/>
                <a:gd name="connsiteY1" fmla="*/ 450817 h 2451335"/>
                <a:gd name="connsiteX2" fmla="*/ 190693 w 5366791"/>
                <a:gd name="connsiteY2" fmla="*/ 861081 h 2451335"/>
                <a:gd name="connsiteX3" fmla="*/ 404448 w 5366791"/>
                <a:gd name="connsiteY3" fmla="*/ 1146089 h 2451335"/>
                <a:gd name="connsiteX4" fmla="*/ 641955 w 5366791"/>
                <a:gd name="connsiteY4" fmla="*/ 1241092 h 2451335"/>
                <a:gd name="connsiteX5" fmla="*/ 760708 w 5366791"/>
                <a:gd name="connsiteY5" fmla="*/ 1276718 h 2451335"/>
                <a:gd name="connsiteX6" fmla="*/ 921796 w 5366791"/>
                <a:gd name="connsiteY6" fmla="*/ 1412512 h 2451335"/>
                <a:gd name="connsiteX7" fmla="*/ 1188220 w 5366791"/>
                <a:gd name="connsiteY7" fmla="*/ 1514224 h 2451335"/>
                <a:gd name="connsiteX8" fmla="*/ 1492819 w 5366791"/>
                <a:gd name="connsiteY8" fmla="*/ 1551393 h 2451335"/>
                <a:gd name="connsiteX9" fmla="*/ 1865113 w 5366791"/>
                <a:gd name="connsiteY9" fmla="*/ 1561725 h 2451335"/>
                <a:gd name="connsiteX10" fmla="*/ 2093831 w 5366791"/>
                <a:gd name="connsiteY10" fmla="*/ 1543141 h 2451335"/>
                <a:gd name="connsiteX11" fmla="*/ 2316376 w 5366791"/>
                <a:gd name="connsiteY11" fmla="*/ 1716105 h 2451335"/>
                <a:gd name="connsiteX12" fmla="*/ 2767638 w 5366791"/>
                <a:gd name="connsiteY12" fmla="*/ 2001112 h 2451335"/>
                <a:gd name="connsiteX13" fmla="*/ 3361404 w 5366791"/>
                <a:gd name="connsiteY13" fmla="*/ 2309871 h 2451335"/>
                <a:gd name="connsiteX14" fmla="*/ 3873050 w 5366791"/>
                <a:gd name="connsiteY14" fmla="*/ 2430167 h 2451335"/>
                <a:gd name="connsiteX15" fmla="*/ 4516935 w 5366791"/>
                <a:gd name="connsiteY15" fmla="*/ 2436877 h 2451335"/>
                <a:gd name="connsiteX16" fmla="*/ 5059576 w 5366791"/>
                <a:gd name="connsiteY16" fmla="*/ 2377500 h 2451335"/>
                <a:gd name="connsiteX17" fmla="*/ 5366791 w 5366791"/>
                <a:gd name="connsiteY17" fmla="*/ 2332078 h 2451335"/>
                <a:gd name="connsiteX0" fmla="*/ 40535 w 5380084"/>
                <a:gd name="connsiteY0" fmla="*/ 3055 h 2451335"/>
                <a:gd name="connsiteX1" fmla="*/ 40535 w 5380084"/>
                <a:gd name="connsiteY1" fmla="*/ 450817 h 2451335"/>
                <a:gd name="connsiteX2" fmla="*/ 203986 w 5380084"/>
                <a:gd name="connsiteY2" fmla="*/ 861081 h 2451335"/>
                <a:gd name="connsiteX3" fmla="*/ 417741 w 5380084"/>
                <a:gd name="connsiteY3" fmla="*/ 1146089 h 2451335"/>
                <a:gd name="connsiteX4" fmla="*/ 655248 w 5380084"/>
                <a:gd name="connsiteY4" fmla="*/ 1241092 h 2451335"/>
                <a:gd name="connsiteX5" fmla="*/ 774001 w 5380084"/>
                <a:gd name="connsiteY5" fmla="*/ 1276718 h 2451335"/>
                <a:gd name="connsiteX6" fmla="*/ 935089 w 5380084"/>
                <a:gd name="connsiteY6" fmla="*/ 1412512 h 2451335"/>
                <a:gd name="connsiteX7" fmla="*/ 1201513 w 5380084"/>
                <a:gd name="connsiteY7" fmla="*/ 1514224 h 2451335"/>
                <a:gd name="connsiteX8" fmla="*/ 1506112 w 5380084"/>
                <a:gd name="connsiteY8" fmla="*/ 1551393 h 2451335"/>
                <a:gd name="connsiteX9" fmla="*/ 1878406 w 5380084"/>
                <a:gd name="connsiteY9" fmla="*/ 1561725 h 2451335"/>
                <a:gd name="connsiteX10" fmla="*/ 2107124 w 5380084"/>
                <a:gd name="connsiteY10" fmla="*/ 1543141 h 2451335"/>
                <a:gd name="connsiteX11" fmla="*/ 2329669 w 5380084"/>
                <a:gd name="connsiteY11" fmla="*/ 1716105 h 2451335"/>
                <a:gd name="connsiteX12" fmla="*/ 2780931 w 5380084"/>
                <a:gd name="connsiteY12" fmla="*/ 2001112 h 2451335"/>
                <a:gd name="connsiteX13" fmla="*/ 3374697 w 5380084"/>
                <a:gd name="connsiteY13" fmla="*/ 2309871 h 2451335"/>
                <a:gd name="connsiteX14" fmla="*/ 3886343 w 5380084"/>
                <a:gd name="connsiteY14" fmla="*/ 2430167 h 2451335"/>
                <a:gd name="connsiteX15" fmla="*/ 4530228 w 5380084"/>
                <a:gd name="connsiteY15" fmla="*/ 2436877 h 2451335"/>
                <a:gd name="connsiteX16" fmla="*/ 5072869 w 5380084"/>
                <a:gd name="connsiteY16" fmla="*/ 2377500 h 2451335"/>
                <a:gd name="connsiteX17" fmla="*/ 5380084 w 5380084"/>
                <a:gd name="connsiteY17" fmla="*/ 2332078 h 2451335"/>
                <a:gd name="connsiteX0" fmla="*/ 7574 w 5347123"/>
                <a:gd name="connsiteY0" fmla="*/ 3055 h 2451335"/>
                <a:gd name="connsiteX1" fmla="*/ 7574 w 5347123"/>
                <a:gd name="connsiteY1" fmla="*/ 450817 h 2451335"/>
                <a:gd name="connsiteX2" fmla="*/ 171025 w 5347123"/>
                <a:gd name="connsiteY2" fmla="*/ 861081 h 2451335"/>
                <a:gd name="connsiteX3" fmla="*/ 384780 w 5347123"/>
                <a:gd name="connsiteY3" fmla="*/ 1146089 h 2451335"/>
                <a:gd name="connsiteX4" fmla="*/ 622287 w 5347123"/>
                <a:gd name="connsiteY4" fmla="*/ 1241092 h 2451335"/>
                <a:gd name="connsiteX5" fmla="*/ 741040 w 5347123"/>
                <a:gd name="connsiteY5" fmla="*/ 1276718 h 2451335"/>
                <a:gd name="connsiteX6" fmla="*/ 902128 w 5347123"/>
                <a:gd name="connsiteY6" fmla="*/ 1412512 h 2451335"/>
                <a:gd name="connsiteX7" fmla="*/ 1168552 w 5347123"/>
                <a:gd name="connsiteY7" fmla="*/ 1514224 h 2451335"/>
                <a:gd name="connsiteX8" fmla="*/ 1473151 w 5347123"/>
                <a:gd name="connsiteY8" fmla="*/ 1551393 h 2451335"/>
                <a:gd name="connsiteX9" fmla="*/ 1845445 w 5347123"/>
                <a:gd name="connsiteY9" fmla="*/ 1561725 h 2451335"/>
                <a:gd name="connsiteX10" fmla="*/ 2074163 w 5347123"/>
                <a:gd name="connsiteY10" fmla="*/ 1543141 h 2451335"/>
                <a:gd name="connsiteX11" fmla="*/ 2296708 w 5347123"/>
                <a:gd name="connsiteY11" fmla="*/ 1716105 h 2451335"/>
                <a:gd name="connsiteX12" fmla="*/ 2747970 w 5347123"/>
                <a:gd name="connsiteY12" fmla="*/ 2001112 h 2451335"/>
                <a:gd name="connsiteX13" fmla="*/ 3341736 w 5347123"/>
                <a:gd name="connsiteY13" fmla="*/ 2309871 h 2451335"/>
                <a:gd name="connsiteX14" fmla="*/ 3853382 w 5347123"/>
                <a:gd name="connsiteY14" fmla="*/ 2430167 h 2451335"/>
                <a:gd name="connsiteX15" fmla="*/ 4497267 w 5347123"/>
                <a:gd name="connsiteY15" fmla="*/ 2436877 h 2451335"/>
                <a:gd name="connsiteX16" fmla="*/ 5039908 w 5347123"/>
                <a:gd name="connsiteY16" fmla="*/ 2377500 h 2451335"/>
                <a:gd name="connsiteX17" fmla="*/ 5347123 w 5347123"/>
                <a:gd name="connsiteY17" fmla="*/ 2332078 h 2451335"/>
                <a:gd name="connsiteX0" fmla="*/ 7575 w 5347123"/>
                <a:gd name="connsiteY0" fmla="*/ 3055 h 3034843"/>
                <a:gd name="connsiteX1" fmla="*/ 7574 w 5347123"/>
                <a:gd name="connsiteY1" fmla="*/ 1034325 h 3034843"/>
                <a:gd name="connsiteX2" fmla="*/ 171025 w 5347123"/>
                <a:gd name="connsiteY2" fmla="*/ 1444589 h 3034843"/>
                <a:gd name="connsiteX3" fmla="*/ 384780 w 5347123"/>
                <a:gd name="connsiteY3" fmla="*/ 1729597 h 3034843"/>
                <a:gd name="connsiteX4" fmla="*/ 622287 w 5347123"/>
                <a:gd name="connsiteY4" fmla="*/ 1824600 h 3034843"/>
                <a:gd name="connsiteX5" fmla="*/ 741040 w 5347123"/>
                <a:gd name="connsiteY5" fmla="*/ 1860226 h 3034843"/>
                <a:gd name="connsiteX6" fmla="*/ 902128 w 5347123"/>
                <a:gd name="connsiteY6" fmla="*/ 1996020 h 3034843"/>
                <a:gd name="connsiteX7" fmla="*/ 1168552 w 5347123"/>
                <a:gd name="connsiteY7" fmla="*/ 2097732 h 3034843"/>
                <a:gd name="connsiteX8" fmla="*/ 1473151 w 5347123"/>
                <a:gd name="connsiteY8" fmla="*/ 2134901 h 3034843"/>
                <a:gd name="connsiteX9" fmla="*/ 1845445 w 5347123"/>
                <a:gd name="connsiteY9" fmla="*/ 2145233 h 3034843"/>
                <a:gd name="connsiteX10" fmla="*/ 2074163 w 5347123"/>
                <a:gd name="connsiteY10" fmla="*/ 2126649 h 3034843"/>
                <a:gd name="connsiteX11" fmla="*/ 2296708 w 5347123"/>
                <a:gd name="connsiteY11" fmla="*/ 2299613 h 3034843"/>
                <a:gd name="connsiteX12" fmla="*/ 2747970 w 5347123"/>
                <a:gd name="connsiteY12" fmla="*/ 2584620 h 3034843"/>
                <a:gd name="connsiteX13" fmla="*/ 3341736 w 5347123"/>
                <a:gd name="connsiteY13" fmla="*/ 2893379 h 3034843"/>
                <a:gd name="connsiteX14" fmla="*/ 3853382 w 5347123"/>
                <a:gd name="connsiteY14" fmla="*/ 3013675 h 3034843"/>
                <a:gd name="connsiteX15" fmla="*/ 4497267 w 5347123"/>
                <a:gd name="connsiteY15" fmla="*/ 3020385 h 3034843"/>
                <a:gd name="connsiteX16" fmla="*/ 5039908 w 5347123"/>
                <a:gd name="connsiteY16" fmla="*/ 2961008 h 3034843"/>
                <a:gd name="connsiteX17" fmla="*/ 5347123 w 5347123"/>
                <a:gd name="connsiteY17" fmla="*/ 2915586 h 3034843"/>
                <a:gd name="connsiteX0" fmla="*/ 7575 w 5398644"/>
                <a:gd name="connsiteY0" fmla="*/ 3055 h 3034843"/>
                <a:gd name="connsiteX1" fmla="*/ 7574 w 5398644"/>
                <a:gd name="connsiteY1" fmla="*/ 1034325 h 3034843"/>
                <a:gd name="connsiteX2" fmla="*/ 171025 w 5398644"/>
                <a:gd name="connsiteY2" fmla="*/ 1444589 h 3034843"/>
                <a:gd name="connsiteX3" fmla="*/ 384780 w 5398644"/>
                <a:gd name="connsiteY3" fmla="*/ 1729597 h 3034843"/>
                <a:gd name="connsiteX4" fmla="*/ 622287 w 5398644"/>
                <a:gd name="connsiteY4" fmla="*/ 1824600 h 3034843"/>
                <a:gd name="connsiteX5" fmla="*/ 741040 w 5398644"/>
                <a:gd name="connsiteY5" fmla="*/ 1860226 h 3034843"/>
                <a:gd name="connsiteX6" fmla="*/ 902128 w 5398644"/>
                <a:gd name="connsiteY6" fmla="*/ 1996020 h 3034843"/>
                <a:gd name="connsiteX7" fmla="*/ 1168552 w 5398644"/>
                <a:gd name="connsiteY7" fmla="*/ 2097732 h 3034843"/>
                <a:gd name="connsiteX8" fmla="*/ 1473151 w 5398644"/>
                <a:gd name="connsiteY8" fmla="*/ 2134901 h 3034843"/>
                <a:gd name="connsiteX9" fmla="*/ 1845445 w 5398644"/>
                <a:gd name="connsiteY9" fmla="*/ 2145233 h 3034843"/>
                <a:gd name="connsiteX10" fmla="*/ 2074163 w 5398644"/>
                <a:gd name="connsiteY10" fmla="*/ 2126649 h 3034843"/>
                <a:gd name="connsiteX11" fmla="*/ 2296708 w 5398644"/>
                <a:gd name="connsiteY11" fmla="*/ 2299613 h 3034843"/>
                <a:gd name="connsiteX12" fmla="*/ 2747970 w 5398644"/>
                <a:gd name="connsiteY12" fmla="*/ 2584620 h 3034843"/>
                <a:gd name="connsiteX13" fmla="*/ 3341736 w 5398644"/>
                <a:gd name="connsiteY13" fmla="*/ 2893379 h 3034843"/>
                <a:gd name="connsiteX14" fmla="*/ 3853382 w 5398644"/>
                <a:gd name="connsiteY14" fmla="*/ 3013675 h 3034843"/>
                <a:gd name="connsiteX15" fmla="*/ 4497267 w 5398644"/>
                <a:gd name="connsiteY15" fmla="*/ 3020385 h 3034843"/>
                <a:gd name="connsiteX16" fmla="*/ 5039908 w 5398644"/>
                <a:gd name="connsiteY16" fmla="*/ 2961008 h 3034843"/>
                <a:gd name="connsiteX17" fmla="*/ 5347123 w 5398644"/>
                <a:gd name="connsiteY17" fmla="*/ 2915586 h 3034843"/>
                <a:gd name="connsiteX18" fmla="*/ 5349037 w 5398644"/>
                <a:gd name="connsiteY18" fmla="*/ 2914498 h 3034843"/>
                <a:gd name="connsiteX0" fmla="*/ 7575 w 5441544"/>
                <a:gd name="connsiteY0" fmla="*/ 3055 h 3034843"/>
                <a:gd name="connsiteX1" fmla="*/ 7574 w 5441544"/>
                <a:gd name="connsiteY1" fmla="*/ 1034325 h 3034843"/>
                <a:gd name="connsiteX2" fmla="*/ 171025 w 5441544"/>
                <a:gd name="connsiteY2" fmla="*/ 1444589 h 3034843"/>
                <a:gd name="connsiteX3" fmla="*/ 384780 w 5441544"/>
                <a:gd name="connsiteY3" fmla="*/ 1729597 h 3034843"/>
                <a:gd name="connsiteX4" fmla="*/ 622287 w 5441544"/>
                <a:gd name="connsiteY4" fmla="*/ 1824600 h 3034843"/>
                <a:gd name="connsiteX5" fmla="*/ 741040 w 5441544"/>
                <a:gd name="connsiteY5" fmla="*/ 1860226 h 3034843"/>
                <a:gd name="connsiteX6" fmla="*/ 902128 w 5441544"/>
                <a:gd name="connsiteY6" fmla="*/ 1996020 h 3034843"/>
                <a:gd name="connsiteX7" fmla="*/ 1168552 w 5441544"/>
                <a:gd name="connsiteY7" fmla="*/ 2097732 h 3034843"/>
                <a:gd name="connsiteX8" fmla="*/ 1473151 w 5441544"/>
                <a:gd name="connsiteY8" fmla="*/ 2134901 h 3034843"/>
                <a:gd name="connsiteX9" fmla="*/ 1845445 w 5441544"/>
                <a:gd name="connsiteY9" fmla="*/ 2145233 h 3034843"/>
                <a:gd name="connsiteX10" fmla="*/ 2074163 w 5441544"/>
                <a:gd name="connsiteY10" fmla="*/ 2126649 h 3034843"/>
                <a:gd name="connsiteX11" fmla="*/ 2296708 w 5441544"/>
                <a:gd name="connsiteY11" fmla="*/ 2299613 h 3034843"/>
                <a:gd name="connsiteX12" fmla="*/ 2747970 w 5441544"/>
                <a:gd name="connsiteY12" fmla="*/ 2584620 h 3034843"/>
                <a:gd name="connsiteX13" fmla="*/ 3341736 w 5441544"/>
                <a:gd name="connsiteY13" fmla="*/ 2893379 h 3034843"/>
                <a:gd name="connsiteX14" fmla="*/ 3853382 w 5441544"/>
                <a:gd name="connsiteY14" fmla="*/ 3013675 h 3034843"/>
                <a:gd name="connsiteX15" fmla="*/ 4497267 w 5441544"/>
                <a:gd name="connsiteY15" fmla="*/ 3020385 h 3034843"/>
                <a:gd name="connsiteX16" fmla="*/ 5039908 w 5441544"/>
                <a:gd name="connsiteY16" fmla="*/ 2961008 h 3034843"/>
                <a:gd name="connsiteX17" fmla="*/ 5347123 w 5441544"/>
                <a:gd name="connsiteY17" fmla="*/ 2915586 h 3034843"/>
                <a:gd name="connsiteX18" fmla="*/ 5441544 w 5441544"/>
                <a:gd name="connsiteY18" fmla="*/ 2757947 h 3034843"/>
                <a:gd name="connsiteX0" fmla="*/ 7575 w 5397459"/>
                <a:gd name="connsiteY0" fmla="*/ 3055 h 3407223"/>
                <a:gd name="connsiteX1" fmla="*/ 7574 w 5397459"/>
                <a:gd name="connsiteY1" fmla="*/ 1034325 h 3407223"/>
                <a:gd name="connsiteX2" fmla="*/ 171025 w 5397459"/>
                <a:gd name="connsiteY2" fmla="*/ 1444589 h 3407223"/>
                <a:gd name="connsiteX3" fmla="*/ 384780 w 5397459"/>
                <a:gd name="connsiteY3" fmla="*/ 1729597 h 3407223"/>
                <a:gd name="connsiteX4" fmla="*/ 622287 w 5397459"/>
                <a:gd name="connsiteY4" fmla="*/ 1824600 h 3407223"/>
                <a:gd name="connsiteX5" fmla="*/ 741040 w 5397459"/>
                <a:gd name="connsiteY5" fmla="*/ 1860226 h 3407223"/>
                <a:gd name="connsiteX6" fmla="*/ 902128 w 5397459"/>
                <a:gd name="connsiteY6" fmla="*/ 1996020 h 3407223"/>
                <a:gd name="connsiteX7" fmla="*/ 1168552 w 5397459"/>
                <a:gd name="connsiteY7" fmla="*/ 2097732 h 3407223"/>
                <a:gd name="connsiteX8" fmla="*/ 1473151 w 5397459"/>
                <a:gd name="connsiteY8" fmla="*/ 2134901 h 3407223"/>
                <a:gd name="connsiteX9" fmla="*/ 1845445 w 5397459"/>
                <a:gd name="connsiteY9" fmla="*/ 2145233 h 3407223"/>
                <a:gd name="connsiteX10" fmla="*/ 2074163 w 5397459"/>
                <a:gd name="connsiteY10" fmla="*/ 2126649 h 3407223"/>
                <a:gd name="connsiteX11" fmla="*/ 2296708 w 5397459"/>
                <a:gd name="connsiteY11" fmla="*/ 2299613 h 3407223"/>
                <a:gd name="connsiteX12" fmla="*/ 2747970 w 5397459"/>
                <a:gd name="connsiteY12" fmla="*/ 2584620 h 3407223"/>
                <a:gd name="connsiteX13" fmla="*/ 3341736 w 5397459"/>
                <a:gd name="connsiteY13" fmla="*/ 2893379 h 3407223"/>
                <a:gd name="connsiteX14" fmla="*/ 3853382 w 5397459"/>
                <a:gd name="connsiteY14" fmla="*/ 3013675 h 3407223"/>
                <a:gd name="connsiteX15" fmla="*/ 4497267 w 5397459"/>
                <a:gd name="connsiteY15" fmla="*/ 3020385 h 3407223"/>
                <a:gd name="connsiteX16" fmla="*/ 5039908 w 5397459"/>
                <a:gd name="connsiteY16" fmla="*/ 2961008 h 3407223"/>
                <a:gd name="connsiteX17" fmla="*/ 5347123 w 5397459"/>
                <a:gd name="connsiteY17" fmla="*/ 2915586 h 3407223"/>
                <a:gd name="connsiteX18" fmla="*/ 5341921 w 5397459"/>
                <a:gd name="connsiteY18" fmla="*/ 11189 h 3407223"/>
                <a:gd name="connsiteX0" fmla="*/ 7575 w 5351205"/>
                <a:gd name="connsiteY0" fmla="*/ 3055 h 3407223"/>
                <a:gd name="connsiteX1" fmla="*/ 7574 w 5351205"/>
                <a:gd name="connsiteY1" fmla="*/ 1034325 h 3407223"/>
                <a:gd name="connsiteX2" fmla="*/ 171025 w 5351205"/>
                <a:gd name="connsiteY2" fmla="*/ 1444589 h 3407223"/>
                <a:gd name="connsiteX3" fmla="*/ 384780 w 5351205"/>
                <a:gd name="connsiteY3" fmla="*/ 1729597 h 3407223"/>
                <a:gd name="connsiteX4" fmla="*/ 622287 w 5351205"/>
                <a:gd name="connsiteY4" fmla="*/ 1824600 h 3407223"/>
                <a:gd name="connsiteX5" fmla="*/ 741040 w 5351205"/>
                <a:gd name="connsiteY5" fmla="*/ 1860226 h 3407223"/>
                <a:gd name="connsiteX6" fmla="*/ 902128 w 5351205"/>
                <a:gd name="connsiteY6" fmla="*/ 1996020 h 3407223"/>
                <a:gd name="connsiteX7" fmla="*/ 1168552 w 5351205"/>
                <a:gd name="connsiteY7" fmla="*/ 2097732 h 3407223"/>
                <a:gd name="connsiteX8" fmla="*/ 1473151 w 5351205"/>
                <a:gd name="connsiteY8" fmla="*/ 2134901 h 3407223"/>
                <a:gd name="connsiteX9" fmla="*/ 1845445 w 5351205"/>
                <a:gd name="connsiteY9" fmla="*/ 2145233 h 3407223"/>
                <a:gd name="connsiteX10" fmla="*/ 2074163 w 5351205"/>
                <a:gd name="connsiteY10" fmla="*/ 2126649 h 3407223"/>
                <a:gd name="connsiteX11" fmla="*/ 2296708 w 5351205"/>
                <a:gd name="connsiteY11" fmla="*/ 2299613 h 3407223"/>
                <a:gd name="connsiteX12" fmla="*/ 2747970 w 5351205"/>
                <a:gd name="connsiteY12" fmla="*/ 2584620 h 3407223"/>
                <a:gd name="connsiteX13" fmla="*/ 3341736 w 5351205"/>
                <a:gd name="connsiteY13" fmla="*/ 2893379 h 3407223"/>
                <a:gd name="connsiteX14" fmla="*/ 3853382 w 5351205"/>
                <a:gd name="connsiteY14" fmla="*/ 3013675 h 3407223"/>
                <a:gd name="connsiteX15" fmla="*/ 4497267 w 5351205"/>
                <a:gd name="connsiteY15" fmla="*/ 3020385 h 3407223"/>
                <a:gd name="connsiteX16" fmla="*/ 5039908 w 5351205"/>
                <a:gd name="connsiteY16" fmla="*/ 2961008 h 3407223"/>
                <a:gd name="connsiteX17" fmla="*/ 5347123 w 5351205"/>
                <a:gd name="connsiteY17" fmla="*/ 2915586 h 3407223"/>
                <a:gd name="connsiteX18" fmla="*/ 5341921 w 5351205"/>
                <a:gd name="connsiteY18" fmla="*/ 11189 h 3407223"/>
                <a:gd name="connsiteX0" fmla="*/ 7575 w 5351205"/>
                <a:gd name="connsiteY0" fmla="*/ 3055 h 3034843"/>
                <a:gd name="connsiteX1" fmla="*/ 7574 w 5351205"/>
                <a:gd name="connsiteY1" fmla="*/ 1034325 h 3034843"/>
                <a:gd name="connsiteX2" fmla="*/ 171025 w 5351205"/>
                <a:gd name="connsiteY2" fmla="*/ 1444589 h 3034843"/>
                <a:gd name="connsiteX3" fmla="*/ 384780 w 5351205"/>
                <a:gd name="connsiteY3" fmla="*/ 1729597 h 3034843"/>
                <a:gd name="connsiteX4" fmla="*/ 622287 w 5351205"/>
                <a:gd name="connsiteY4" fmla="*/ 1824600 h 3034843"/>
                <a:gd name="connsiteX5" fmla="*/ 741040 w 5351205"/>
                <a:gd name="connsiteY5" fmla="*/ 1860226 h 3034843"/>
                <a:gd name="connsiteX6" fmla="*/ 902128 w 5351205"/>
                <a:gd name="connsiteY6" fmla="*/ 1996020 h 3034843"/>
                <a:gd name="connsiteX7" fmla="*/ 1168552 w 5351205"/>
                <a:gd name="connsiteY7" fmla="*/ 2097732 h 3034843"/>
                <a:gd name="connsiteX8" fmla="*/ 1473151 w 5351205"/>
                <a:gd name="connsiteY8" fmla="*/ 2134901 h 3034843"/>
                <a:gd name="connsiteX9" fmla="*/ 1845445 w 5351205"/>
                <a:gd name="connsiteY9" fmla="*/ 2145233 h 3034843"/>
                <a:gd name="connsiteX10" fmla="*/ 2074163 w 5351205"/>
                <a:gd name="connsiteY10" fmla="*/ 2126649 h 3034843"/>
                <a:gd name="connsiteX11" fmla="*/ 2296708 w 5351205"/>
                <a:gd name="connsiteY11" fmla="*/ 2299613 h 3034843"/>
                <a:gd name="connsiteX12" fmla="*/ 2747970 w 5351205"/>
                <a:gd name="connsiteY12" fmla="*/ 2584620 h 3034843"/>
                <a:gd name="connsiteX13" fmla="*/ 3341736 w 5351205"/>
                <a:gd name="connsiteY13" fmla="*/ 2893379 h 3034843"/>
                <a:gd name="connsiteX14" fmla="*/ 3853382 w 5351205"/>
                <a:gd name="connsiteY14" fmla="*/ 3013675 h 3034843"/>
                <a:gd name="connsiteX15" fmla="*/ 4497267 w 5351205"/>
                <a:gd name="connsiteY15" fmla="*/ 3020385 h 3034843"/>
                <a:gd name="connsiteX16" fmla="*/ 5039908 w 5351205"/>
                <a:gd name="connsiteY16" fmla="*/ 2961008 h 3034843"/>
                <a:gd name="connsiteX17" fmla="*/ 5347123 w 5351205"/>
                <a:gd name="connsiteY17" fmla="*/ 2915586 h 3034843"/>
                <a:gd name="connsiteX18" fmla="*/ 5341921 w 5351205"/>
                <a:gd name="connsiteY18" fmla="*/ 11189 h 3034843"/>
                <a:gd name="connsiteX0" fmla="*/ 7575 w 5351205"/>
                <a:gd name="connsiteY0" fmla="*/ 3055 h 3034843"/>
                <a:gd name="connsiteX1" fmla="*/ 7574 w 5351205"/>
                <a:gd name="connsiteY1" fmla="*/ 1034325 h 3034843"/>
                <a:gd name="connsiteX2" fmla="*/ 171025 w 5351205"/>
                <a:gd name="connsiteY2" fmla="*/ 1444589 h 3034843"/>
                <a:gd name="connsiteX3" fmla="*/ 384780 w 5351205"/>
                <a:gd name="connsiteY3" fmla="*/ 1729597 h 3034843"/>
                <a:gd name="connsiteX4" fmla="*/ 622287 w 5351205"/>
                <a:gd name="connsiteY4" fmla="*/ 1824600 h 3034843"/>
                <a:gd name="connsiteX5" fmla="*/ 741040 w 5351205"/>
                <a:gd name="connsiteY5" fmla="*/ 1860226 h 3034843"/>
                <a:gd name="connsiteX6" fmla="*/ 902128 w 5351205"/>
                <a:gd name="connsiteY6" fmla="*/ 1996020 h 3034843"/>
                <a:gd name="connsiteX7" fmla="*/ 1168552 w 5351205"/>
                <a:gd name="connsiteY7" fmla="*/ 2097732 h 3034843"/>
                <a:gd name="connsiteX8" fmla="*/ 1473151 w 5351205"/>
                <a:gd name="connsiteY8" fmla="*/ 2134901 h 3034843"/>
                <a:gd name="connsiteX9" fmla="*/ 1845445 w 5351205"/>
                <a:gd name="connsiteY9" fmla="*/ 2145233 h 3034843"/>
                <a:gd name="connsiteX10" fmla="*/ 2074163 w 5351205"/>
                <a:gd name="connsiteY10" fmla="*/ 2126649 h 3034843"/>
                <a:gd name="connsiteX11" fmla="*/ 2296708 w 5351205"/>
                <a:gd name="connsiteY11" fmla="*/ 2299613 h 3034843"/>
                <a:gd name="connsiteX12" fmla="*/ 2747970 w 5351205"/>
                <a:gd name="connsiteY12" fmla="*/ 2584620 h 3034843"/>
                <a:gd name="connsiteX13" fmla="*/ 3341736 w 5351205"/>
                <a:gd name="connsiteY13" fmla="*/ 2893379 h 3034843"/>
                <a:gd name="connsiteX14" fmla="*/ 3853382 w 5351205"/>
                <a:gd name="connsiteY14" fmla="*/ 3013675 h 3034843"/>
                <a:gd name="connsiteX15" fmla="*/ 4497267 w 5351205"/>
                <a:gd name="connsiteY15" fmla="*/ 3020385 h 3034843"/>
                <a:gd name="connsiteX16" fmla="*/ 5039908 w 5351205"/>
                <a:gd name="connsiteY16" fmla="*/ 2961008 h 3034843"/>
                <a:gd name="connsiteX17" fmla="*/ 5347123 w 5351205"/>
                <a:gd name="connsiteY17" fmla="*/ 2915586 h 3034843"/>
                <a:gd name="connsiteX18" fmla="*/ 5341921 w 5351205"/>
                <a:gd name="connsiteY18" fmla="*/ 11189 h 3034843"/>
                <a:gd name="connsiteX0" fmla="*/ 7575 w 5357383"/>
                <a:gd name="connsiteY0" fmla="*/ 3055 h 3034843"/>
                <a:gd name="connsiteX1" fmla="*/ 7574 w 5357383"/>
                <a:gd name="connsiteY1" fmla="*/ 1034325 h 3034843"/>
                <a:gd name="connsiteX2" fmla="*/ 171025 w 5357383"/>
                <a:gd name="connsiteY2" fmla="*/ 1444589 h 3034843"/>
                <a:gd name="connsiteX3" fmla="*/ 384780 w 5357383"/>
                <a:gd name="connsiteY3" fmla="*/ 1729597 h 3034843"/>
                <a:gd name="connsiteX4" fmla="*/ 622287 w 5357383"/>
                <a:gd name="connsiteY4" fmla="*/ 1824600 h 3034843"/>
                <a:gd name="connsiteX5" fmla="*/ 741040 w 5357383"/>
                <a:gd name="connsiteY5" fmla="*/ 1860226 h 3034843"/>
                <a:gd name="connsiteX6" fmla="*/ 902128 w 5357383"/>
                <a:gd name="connsiteY6" fmla="*/ 1996020 h 3034843"/>
                <a:gd name="connsiteX7" fmla="*/ 1168552 w 5357383"/>
                <a:gd name="connsiteY7" fmla="*/ 2097732 h 3034843"/>
                <a:gd name="connsiteX8" fmla="*/ 1473151 w 5357383"/>
                <a:gd name="connsiteY8" fmla="*/ 2134901 h 3034843"/>
                <a:gd name="connsiteX9" fmla="*/ 1845445 w 5357383"/>
                <a:gd name="connsiteY9" fmla="*/ 2145233 h 3034843"/>
                <a:gd name="connsiteX10" fmla="*/ 2074163 w 5357383"/>
                <a:gd name="connsiteY10" fmla="*/ 2126649 h 3034843"/>
                <a:gd name="connsiteX11" fmla="*/ 2296708 w 5357383"/>
                <a:gd name="connsiteY11" fmla="*/ 2299613 h 3034843"/>
                <a:gd name="connsiteX12" fmla="*/ 2747970 w 5357383"/>
                <a:gd name="connsiteY12" fmla="*/ 2584620 h 3034843"/>
                <a:gd name="connsiteX13" fmla="*/ 3341736 w 5357383"/>
                <a:gd name="connsiteY13" fmla="*/ 2893379 h 3034843"/>
                <a:gd name="connsiteX14" fmla="*/ 3853382 w 5357383"/>
                <a:gd name="connsiteY14" fmla="*/ 3013675 h 3034843"/>
                <a:gd name="connsiteX15" fmla="*/ 4497267 w 5357383"/>
                <a:gd name="connsiteY15" fmla="*/ 3020385 h 3034843"/>
                <a:gd name="connsiteX16" fmla="*/ 5039908 w 5357383"/>
                <a:gd name="connsiteY16" fmla="*/ 2961008 h 3034843"/>
                <a:gd name="connsiteX17" fmla="*/ 5353301 w 5357383"/>
                <a:gd name="connsiteY17" fmla="*/ 2847624 h 3034843"/>
                <a:gd name="connsiteX18" fmla="*/ 5341921 w 5357383"/>
                <a:gd name="connsiteY18" fmla="*/ 11189 h 3034843"/>
                <a:gd name="connsiteX0" fmla="*/ 7575 w 5357383"/>
                <a:gd name="connsiteY0" fmla="*/ 3055 h 3042549"/>
                <a:gd name="connsiteX1" fmla="*/ 7574 w 5357383"/>
                <a:gd name="connsiteY1" fmla="*/ 1034325 h 3042549"/>
                <a:gd name="connsiteX2" fmla="*/ 171025 w 5357383"/>
                <a:gd name="connsiteY2" fmla="*/ 1444589 h 3042549"/>
                <a:gd name="connsiteX3" fmla="*/ 384780 w 5357383"/>
                <a:gd name="connsiteY3" fmla="*/ 1729597 h 3042549"/>
                <a:gd name="connsiteX4" fmla="*/ 622287 w 5357383"/>
                <a:gd name="connsiteY4" fmla="*/ 1824600 h 3042549"/>
                <a:gd name="connsiteX5" fmla="*/ 741040 w 5357383"/>
                <a:gd name="connsiteY5" fmla="*/ 1860226 h 3042549"/>
                <a:gd name="connsiteX6" fmla="*/ 902128 w 5357383"/>
                <a:gd name="connsiteY6" fmla="*/ 1996020 h 3042549"/>
                <a:gd name="connsiteX7" fmla="*/ 1168552 w 5357383"/>
                <a:gd name="connsiteY7" fmla="*/ 2097732 h 3042549"/>
                <a:gd name="connsiteX8" fmla="*/ 1473151 w 5357383"/>
                <a:gd name="connsiteY8" fmla="*/ 2134901 h 3042549"/>
                <a:gd name="connsiteX9" fmla="*/ 1845445 w 5357383"/>
                <a:gd name="connsiteY9" fmla="*/ 2145233 h 3042549"/>
                <a:gd name="connsiteX10" fmla="*/ 2074163 w 5357383"/>
                <a:gd name="connsiteY10" fmla="*/ 2126649 h 3042549"/>
                <a:gd name="connsiteX11" fmla="*/ 2296708 w 5357383"/>
                <a:gd name="connsiteY11" fmla="*/ 2299613 h 3042549"/>
                <a:gd name="connsiteX12" fmla="*/ 2747970 w 5357383"/>
                <a:gd name="connsiteY12" fmla="*/ 2584620 h 3042549"/>
                <a:gd name="connsiteX13" fmla="*/ 3341736 w 5357383"/>
                <a:gd name="connsiteY13" fmla="*/ 2893379 h 3042549"/>
                <a:gd name="connsiteX14" fmla="*/ 3853382 w 5357383"/>
                <a:gd name="connsiteY14" fmla="*/ 3013675 h 3042549"/>
                <a:gd name="connsiteX15" fmla="*/ 4497267 w 5357383"/>
                <a:gd name="connsiteY15" fmla="*/ 3020385 h 3042549"/>
                <a:gd name="connsiteX16" fmla="*/ 4959590 w 5357383"/>
                <a:gd name="connsiteY16" fmla="*/ 2880689 h 3042549"/>
                <a:gd name="connsiteX17" fmla="*/ 5353301 w 5357383"/>
                <a:gd name="connsiteY17" fmla="*/ 2847624 h 3042549"/>
                <a:gd name="connsiteX18" fmla="*/ 5341921 w 5357383"/>
                <a:gd name="connsiteY18" fmla="*/ 11189 h 3042549"/>
                <a:gd name="connsiteX0" fmla="*/ 7575 w 5357383"/>
                <a:gd name="connsiteY0" fmla="*/ 3055 h 3017580"/>
                <a:gd name="connsiteX1" fmla="*/ 7574 w 5357383"/>
                <a:gd name="connsiteY1" fmla="*/ 1034325 h 3017580"/>
                <a:gd name="connsiteX2" fmla="*/ 171025 w 5357383"/>
                <a:gd name="connsiteY2" fmla="*/ 1444589 h 3017580"/>
                <a:gd name="connsiteX3" fmla="*/ 384780 w 5357383"/>
                <a:gd name="connsiteY3" fmla="*/ 1729597 h 3017580"/>
                <a:gd name="connsiteX4" fmla="*/ 622287 w 5357383"/>
                <a:gd name="connsiteY4" fmla="*/ 1824600 h 3017580"/>
                <a:gd name="connsiteX5" fmla="*/ 741040 w 5357383"/>
                <a:gd name="connsiteY5" fmla="*/ 1860226 h 3017580"/>
                <a:gd name="connsiteX6" fmla="*/ 902128 w 5357383"/>
                <a:gd name="connsiteY6" fmla="*/ 1996020 h 3017580"/>
                <a:gd name="connsiteX7" fmla="*/ 1168552 w 5357383"/>
                <a:gd name="connsiteY7" fmla="*/ 2097732 h 3017580"/>
                <a:gd name="connsiteX8" fmla="*/ 1473151 w 5357383"/>
                <a:gd name="connsiteY8" fmla="*/ 2134901 h 3017580"/>
                <a:gd name="connsiteX9" fmla="*/ 1845445 w 5357383"/>
                <a:gd name="connsiteY9" fmla="*/ 2145233 h 3017580"/>
                <a:gd name="connsiteX10" fmla="*/ 2074163 w 5357383"/>
                <a:gd name="connsiteY10" fmla="*/ 2126649 h 3017580"/>
                <a:gd name="connsiteX11" fmla="*/ 2296708 w 5357383"/>
                <a:gd name="connsiteY11" fmla="*/ 2299613 h 3017580"/>
                <a:gd name="connsiteX12" fmla="*/ 2747970 w 5357383"/>
                <a:gd name="connsiteY12" fmla="*/ 2584620 h 3017580"/>
                <a:gd name="connsiteX13" fmla="*/ 3341736 w 5357383"/>
                <a:gd name="connsiteY13" fmla="*/ 2893379 h 3017580"/>
                <a:gd name="connsiteX14" fmla="*/ 3853382 w 5357383"/>
                <a:gd name="connsiteY14" fmla="*/ 3013675 h 3017580"/>
                <a:gd name="connsiteX15" fmla="*/ 4441661 w 5357383"/>
                <a:gd name="connsiteY15" fmla="*/ 2916811 h 3017580"/>
                <a:gd name="connsiteX16" fmla="*/ 4959590 w 5357383"/>
                <a:gd name="connsiteY16" fmla="*/ 2880689 h 3017580"/>
                <a:gd name="connsiteX17" fmla="*/ 5353301 w 5357383"/>
                <a:gd name="connsiteY17" fmla="*/ 2847624 h 3017580"/>
                <a:gd name="connsiteX18" fmla="*/ 5341921 w 5357383"/>
                <a:gd name="connsiteY18" fmla="*/ 11189 h 3017580"/>
                <a:gd name="connsiteX0" fmla="*/ 7575 w 5357383"/>
                <a:gd name="connsiteY0" fmla="*/ 3055 h 3021699"/>
                <a:gd name="connsiteX1" fmla="*/ 7574 w 5357383"/>
                <a:gd name="connsiteY1" fmla="*/ 1034325 h 3021699"/>
                <a:gd name="connsiteX2" fmla="*/ 171025 w 5357383"/>
                <a:gd name="connsiteY2" fmla="*/ 1444589 h 3021699"/>
                <a:gd name="connsiteX3" fmla="*/ 384780 w 5357383"/>
                <a:gd name="connsiteY3" fmla="*/ 1729597 h 3021699"/>
                <a:gd name="connsiteX4" fmla="*/ 622287 w 5357383"/>
                <a:gd name="connsiteY4" fmla="*/ 1824600 h 3021699"/>
                <a:gd name="connsiteX5" fmla="*/ 741040 w 5357383"/>
                <a:gd name="connsiteY5" fmla="*/ 1860226 h 3021699"/>
                <a:gd name="connsiteX6" fmla="*/ 902128 w 5357383"/>
                <a:gd name="connsiteY6" fmla="*/ 1996020 h 3021699"/>
                <a:gd name="connsiteX7" fmla="*/ 1168552 w 5357383"/>
                <a:gd name="connsiteY7" fmla="*/ 2097732 h 3021699"/>
                <a:gd name="connsiteX8" fmla="*/ 1473151 w 5357383"/>
                <a:gd name="connsiteY8" fmla="*/ 2134901 h 3021699"/>
                <a:gd name="connsiteX9" fmla="*/ 1845445 w 5357383"/>
                <a:gd name="connsiteY9" fmla="*/ 2145233 h 3021699"/>
                <a:gd name="connsiteX10" fmla="*/ 2074163 w 5357383"/>
                <a:gd name="connsiteY10" fmla="*/ 2126649 h 3021699"/>
                <a:gd name="connsiteX11" fmla="*/ 2296708 w 5357383"/>
                <a:gd name="connsiteY11" fmla="*/ 2299613 h 3021699"/>
                <a:gd name="connsiteX12" fmla="*/ 2747970 w 5357383"/>
                <a:gd name="connsiteY12" fmla="*/ 2584620 h 3021699"/>
                <a:gd name="connsiteX13" fmla="*/ 3341736 w 5357383"/>
                <a:gd name="connsiteY13" fmla="*/ 2893379 h 3021699"/>
                <a:gd name="connsiteX14" fmla="*/ 3853382 w 5357383"/>
                <a:gd name="connsiteY14" fmla="*/ 3013675 h 3021699"/>
                <a:gd name="connsiteX15" fmla="*/ 4466374 w 5357383"/>
                <a:gd name="connsiteY15" fmla="*/ 2941524 h 3021699"/>
                <a:gd name="connsiteX16" fmla="*/ 4959590 w 5357383"/>
                <a:gd name="connsiteY16" fmla="*/ 2880689 h 3021699"/>
                <a:gd name="connsiteX17" fmla="*/ 5353301 w 5357383"/>
                <a:gd name="connsiteY17" fmla="*/ 2847624 h 3021699"/>
                <a:gd name="connsiteX18" fmla="*/ 5341921 w 5357383"/>
                <a:gd name="connsiteY18" fmla="*/ 11189 h 3021699"/>
                <a:gd name="connsiteX0" fmla="*/ 7575 w 5357383"/>
                <a:gd name="connsiteY0" fmla="*/ 3055 h 2963688"/>
                <a:gd name="connsiteX1" fmla="*/ 7574 w 5357383"/>
                <a:gd name="connsiteY1" fmla="*/ 1034325 h 2963688"/>
                <a:gd name="connsiteX2" fmla="*/ 171025 w 5357383"/>
                <a:gd name="connsiteY2" fmla="*/ 1444589 h 2963688"/>
                <a:gd name="connsiteX3" fmla="*/ 384780 w 5357383"/>
                <a:gd name="connsiteY3" fmla="*/ 1729597 h 2963688"/>
                <a:gd name="connsiteX4" fmla="*/ 622287 w 5357383"/>
                <a:gd name="connsiteY4" fmla="*/ 1824600 h 2963688"/>
                <a:gd name="connsiteX5" fmla="*/ 741040 w 5357383"/>
                <a:gd name="connsiteY5" fmla="*/ 1860226 h 2963688"/>
                <a:gd name="connsiteX6" fmla="*/ 902128 w 5357383"/>
                <a:gd name="connsiteY6" fmla="*/ 1996020 h 2963688"/>
                <a:gd name="connsiteX7" fmla="*/ 1168552 w 5357383"/>
                <a:gd name="connsiteY7" fmla="*/ 2097732 h 2963688"/>
                <a:gd name="connsiteX8" fmla="*/ 1473151 w 5357383"/>
                <a:gd name="connsiteY8" fmla="*/ 2134901 h 2963688"/>
                <a:gd name="connsiteX9" fmla="*/ 1845445 w 5357383"/>
                <a:gd name="connsiteY9" fmla="*/ 2145233 h 2963688"/>
                <a:gd name="connsiteX10" fmla="*/ 2074163 w 5357383"/>
                <a:gd name="connsiteY10" fmla="*/ 2126649 h 2963688"/>
                <a:gd name="connsiteX11" fmla="*/ 2296708 w 5357383"/>
                <a:gd name="connsiteY11" fmla="*/ 2299613 h 2963688"/>
                <a:gd name="connsiteX12" fmla="*/ 2747970 w 5357383"/>
                <a:gd name="connsiteY12" fmla="*/ 2584620 h 2963688"/>
                <a:gd name="connsiteX13" fmla="*/ 3341736 w 5357383"/>
                <a:gd name="connsiteY13" fmla="*/ 2893379 h 2963688"/>
                <a:gd name="connsiteX14" fmla="*/ 3847204 w 5357383"/>
                <a:gd name="connsiteY14" fmla="*/ 2910101 h 2963688"/>
                <a:gd name="connsiteX15" fmla="*/ 4466374 w 5357383"/>
                <a:gd name="connsiteY15" fmla="*/ 2941524 h 2963688"/>
                <a:gd name="connsiteX16" fmla="*/ 4959590 w 5357383"/>
                <a:gd name="connsiteY16" fmla="*/ 2880689 h 2963688"/>
                <a:gd name="connsiteX17" fmla="*/ 5353301 w 5357383"/>
                <a:gd name="connsiteY17" fmla="*/ 2847624 h 2963688"/>
                <a:gd name="connsiteX18" fmla="*/ 5341921 w 5357383"/>
                <a:gd name="connsiteY18" fmla="*/ 11189 h 2963688"/>
                <a:gd name="connsiteX0" fmla="*/ 7575 w 5357383"/>
                <a:gd name="connsiteY0" fmla="*/ 3055 h 2963688"/>
                <a:gd name="connsiteX1" fmla="*/ 7574 w 5357383"/>
                <a:gd name="connsiteY1" fmla="*/ 1034325 h 2963688"/>
                <a:gd name="connsiteX2" fmla="*/ 171025 w 5357383"/>
                <a:gd name="connsiteY2" fmla="*/ 1444589 h 2963688"/>
                <a:gd name="connsiteX3" fmla="*/ 384780 w 5357383"/>
                <a:gd name="connsiteY3" fmla="*/ 1729597 h 2963688"/>
                <a:gd name="connsiteX4" fmla="*/ 622287 w 5357383"/>
                <a:gd name="connsiteY4" fmla="*/ 1824600 h 2963688"/>
                <a:gd name="connsiteX5" fmla="*/ 741040 w 5357383"/>
                <a:gd name="connsiteY5" fmla="*/ 1860226 h 2963688"/>
                <a:gd name="connsiteX6" fmla="*/ 902128 w 5357383"/>
                <a:gd name="connsiteY6" fmla="*/ 1996020 h 2963688"/>
                <a:gd name="connsiteX7" fmla="*/ 1168552 w 5357383"/>
                <a:gd name="connsiteY7" fmla="*/ 2097732 h 2963688"/>
                <a:gd name="connsiteX8" fmla="*/ 1473151 w 5357383"/>
                <a:gd name="connsiteY8" fmla="*/ 2134901 h 2963688"/>
                <a:gd name="connsiteX9" fmla="*/ 1845445 w 5357383"/>
                <a:gd name="connsiteY9" fmla="*/ 2145233 h 2963688"/>
                <a:gd name="connsiteX10" fmla="*/ 2074163 w 5357383"/>
                <a:gd name="connsiteY10" fmla="*/ 2126649 h 2963688"/>
                <a:gd name="connsiteX11" fmla="*/ 2296708 w 5357383"/>
                <a:gd name="connsiteY11" fmla="*/ 2299613 h 2963688"/>
                <a:gd name="connsiteX12" fmla="*/ 2747970 w 5357383"/>
                <a:gd name="connsiteY12" fmla="*/ 2584620 h 2963688"/>
                <a:gd name="connsiteX13" fmla="*/ 3317023 w 5357383"/>
                <a:gd name="connsiteY13" fmla="*/ 2813060 h 2963688"/>
                <a:gd name="connsiteX14" fmla="*/ 3847204 w 5357383"/>
                <a:gd name="connsiteY14" fmla="*/ 2910101 h 2963688"/>
                <a:gd name="connsiteX15" fmla="*/ 4466374 w 5357383"/>
                <a:gd name="connsiteY15" fmla="*/ 2941524 h 2963688"/>
                <a:gd name="connsiteX16" fmla="*/ 4959590 w 5357383"/>
                <a:gd name="connsiteY16" fmla="*/ 2880689 h 2963688"/>
                <a:gd name="connsiteX17" fmla="*/ 5353301 w 5357383"/>
                <a:gd name="connsiteY17" fmla="*/ 2847624 h 2963688"/>
                <a:gd name="connsiteX18" fmla="*/ 5341921 w 5357383"/>
                <a:gd name="connsiteY18" fmla="*/ 11189 h 2963688"/>
                <a:gd name="connsiteX0" fmla="*/ 7575 w 5357383"/>
                <a:gd name="connsiteY0" fmla="*/ 3055 h 2963688"/>
                <a:gd name="connsiteX1" fmla="*/ 7574 w 5357383"/>
                <a:gd name="connsiteY1" fmla="*/ 1034325 h 2963688"/>
                <a:gd name="connsiteX2" fmla="*/ 171025 w 5357383"/>
                <a:gd name="connsiteY2" fmla="*/ 1444589 h 2963688"/>
                <a:gd name="connsiteX3" fmla="*/ 384780 w 5357383"/>
                <a:gd name="connsiteY3" fmla="*/ 1729597 h 2963688"/>
                <a:gd name="connsiteX4" fmla="*/ 622287 w 5357383"/>
                <a:gd name="connsiteY4" fmla="*/ 1824600 h 2963688"/>
                <a:gd name="connsiteX5" fmla="*/ 741040 w 5357383"/>
                <a:gd name="connsiteY5" fmla="*/ 1860226 h 2963688"/>
                <a:gd name="connsiteX6" fmla="*/ 902128 w 5357383"/>
                <a:gd name="connsiteY6" fmla="*/ 1996020 h 2963688"/>
                <a:gd name="connsiteX7" fmla="*/ 1168552 w 5357383"/>
                <a:gd name="connsiteY7" fmla="*/ 2097732 h 2963688"/>
                <a:gd name="connsiteX8" fmla="*/ 1473151 w 5357383"/>
                <a:gd name="connsiteY8" fmla="*/ 2134901 h 2963688"/>
                <a:gd name="connsiteX9" fmla="*/ 1845445 w 5357383"/>
                <a:gd name="connsiteY9" fmla="*/ 2145233 h 2963688"/>
                <a:gd name="connsiteX10" fmla="*/ 2074163 w 5357383"/>
                <a:gd name="connsiteY10" fmla="*/ 2126649 h 2963688"/>
                <a:gd name="connsiteX11" fmla="*/ 2296708 w 5357383"/>
                <a:gd name="connsiteY11" fmla="*/ 2299613 h 2963688"/>
                <a:gd name="connsiteX12" fmla="*/ 2747970 w 5357383"/>
                <a:gd name="connsiteY12" fmla="*/ 2584620 h 2963688"/>
                <a:gd name="connsiteX13" fmla="*/ 3317023 w 5357383"/>
                <a:gd name="connsiteY13" fmla="*/ 2813060 h 2963688"/>
                <a:gd name="connsiteX14" fmla="*/ 3859561 w 5357383"/>
                <a:gd name="connsiteY14" fmla="*/ 2928636 h 2963688"/>
                <a:gd name="connsiteX15" fmla="*/ 4466374 w 5357383"/>
                <a:gd name="connsiteY15" fmla="*/ 2941524 h 2963688"/>
                <a:gd name="connsiteX16" fmla="*/ 4959590 w 5357383"/>
                <a:gd name="connsiteY16" fmla="*/ 2880689 h 2963688"/>
                <a:gd name="connsiteX17" fmla="*/ 5353301 w 5357383"/>
                <a:gd name="connsiteY17" fmla="*/ 2847624 h 2963688"/>
                <a:gd name="connsiteX18" fmla="*/ 5341921 w 5357383"/>
                <a:gd name="connsiteY18" fmla="*/ 11189 h 2963688"/>
                <a:gd name="connsiteX0" fmla="*/ 7575 w 5357383"/>
                <a:gd name="connsiteY0" fmla="*/ 3055 h 2946958"/>
                <a:gd name="connsiteX1" fmla="*/ 7574 w 5357383"/>
                <a:gd name="connsiteY1" fmla="*/ 1034325 h 2946958"/>
                <a:gd name="connsiteX2" fmla="*/ 171025 w 5357383"/>
                <a:gd name="connsiteY2" fmla="*/ 1444589 h 2946958"/>
                <a:gd name="connsiteX3" fmla="*/ 384780 w 5357383"/>
                <a:gd name="connsiteY3" fmla="*/ 1729597 h 2946958"/>
                <a:gd name="connsiteX4" fmla="*/ 622287 w 5357383"/>
                <a:gd name="connsiteY4" fmla="*/ 1824600 h 2946958"/>
                <a:gd name="connsiteX5" fmla="*/ 741040 w 5357383"/>
                <a:gd name="connsiteY5" fmla="*/ 1860226 h 2946958"/>
                <a:gd name="connsiteX6" fmla="*/ 902128 w 5357383"/>
                <a:gd name="connsiteY6" fmla="*/ 1996020 h 2946958"/>
                <a:gd name="connsiteX7" fmla="*/ 1168552 w 5357383"/>
                <a:gd name="connsiteY7" fmla="*/ 2097732 h 2946958"/>
                <a:gd name="connsiteX8" fmla="*/ 1473151 w 5357383"/>
                <a:gd name="connsiteY8" fmla="*/ 2134901 h 2946958"/>
                <a:gd name="connsiteX9" fmla="*/ 1845445 w 5357383"/>
                <a:gd name="connsiteY9" fmla="*/ 2145233 h 2946958"/>
                <a:gd name="connsiteX10" fmla="*/ 2074163 w 5357383"/>
                <a:gd name="connsiteY10" fmla="*/ 2126649 h 2946958"/>
                <a:gd name="connsiteX11" fmla="*/ 2296708 w 5357383"/>
                <a:gd name="connsiteY11" fmla="*/ 2299613 h 2946958"/>
                <a:gd name="connsiteX12" fmla="*/ 2747970 w 5357383"/>
                <a:gd name="connsiteY12" fmla="*/ 2584620 h 2946958"/>
                <a:gd name="connsiteX13" fmla="*/ 3317023 w 5357383"/>
                <a:gd name="connsiteY13" fmla="*/ 2813060 h 2946958"/>
                <a:gd name="connsiteX14" fmla="*/ 3859561 w 5357383"/>
                <a:gd name="connsiteY14" fmla="*/ 2928636 h 2946958"/>
                <a:gd name="connsiteX15" fmla="*/ 4441660 w 5357383"/>
                <a:gd name="connsiteY15" fmla="*/ 2922989 h 2946958"/>
                <a:gd name="connsiteX16" fmla="*/ 4959590 w 5357383"/>
                <a:gd name="connsiteY16" fmla="*/ 2880689 h 2946958"/>
                <a:gd name="connsiteX17" fmla="*/ 5353301 w 5357383"/>
                <a:gd name="connsiteY17" fmla="*/ 2847624 h 2946958"/>
                <a:gd name="connsiteX18" fmla="*/ 5341921 w 5357383"/>
                <a:gd name="connsiteY18" fmla="*/ 11189 h 2946958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02128 w 5357383"/>
                <a:gd name="connsiteY6" fmla="*/ 1996020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074163 w 5357383"/>
                <a:gd name="connsiteY10" fmla="*/ 2126649 h 2957509"/>
                <a:gd name="connsiteX11" fmla="*/ 2296708 w 5357383"/>
                <a:gd name="connsiteY11" fmla="*/ 2299613 h 2957509"/>
                <a:gd name="connsiteX12" fmla="*/ 2747970 w 5357383"/>
                <a:gd name="connsiteY12" fmla="*/ 2584620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02128 w 5357383"/>
                <a:gd name="connsiteY6" fmla="*/ 1996020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074163 w 5357383"/>
                <a:gd name="connsiteY10" fmla="*/ 2126649 h 2957509"/>
                <a:gd name="connsiteX11" fmla="*/ 2296708 w 5357383"/>
                <a:gd name="connsiteY11" fmla="*/ 2299613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02128 w 5357383"/>
                <a:gd name="connsiteY6" fmla="*/ 1996020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296708 w 5357383"/>
                <a:gd name="connsiteY11" fmla="*/ 2299613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02128 w 5357383"/>
                <a:gd name="connsiteY6" fmla="*/ 1996020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426454 w 5357383"/>
                <a:gd name="connsiteY11" fmla="*/ 2299613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02128 w 5357383"/>
                <a:gd name="connsiteY6" fmla="*/ 1996020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451168 w 5357383"/>
                <a:gd name="connsiteY11" fmla="*/ 2305792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741040 w 5357383"/>
                <a:gd name="connsiteY5" fmla="*/ 1860226 h 2957509"/>
                <a:gd name="connsiteX6" fmla="*/ 963912 w 5357383"/>
                <a:gd name="connsiteY6" fmla="*/ 1989841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451168 w 5357383"/>
                <a:gd name="connsiteY11" fmla="*/ 2305792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2287 w 5357383"/>
                <a:gd name="connsiteY4" fmla="*/ 1824600 h 2957509"/>
                <a:gd name="connsiteX5" fmla="*/ 827537 w 5357383"/>
                <a:gd name="connsiteY5" fmla="*/ 1872583 h 2957509"/>
                <a:gd name="connsiteX6" fmla="*/ 963912 w 5357383"/>
                <a:gd name="connsiteY6" fmla="*/ 1989841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451168 w 5357383"/>
                <a:gd name="connsiteY11" fmla="*/ 2305792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7575 w 5357383"/>
                <a:gd name="connsiteY0" fmla="*/ 3055 h 2957509"/>
                <a:gd name="connsiteX1" fmla="*/ 7574 w 5357383"/>
                <a:gd name="connsiteY1" fmla="*/ 1034325 h 2957509"/>
                <a:gd name="connsiteX2" fmla="*/ 171025 w 5357383"/>
                <a:gd name="connsiteY2" fmla="*/ 1444589 h 2957509"/>
                <a:gd name="connsiteX3" fmla="*/ 384780 w 5357383"/>
                <a:gd name="connsiteY3" fmla="*/ 1729597 h 2957509"/>
                <a:gd name="connsiteX4" fmla="*/ 628465 w 5357383"/>
                <a:gd name="connsiteY4" fmla="*/ 1843135 h 2957509"/>
                <a:gd name="connsiteX5" fmla="*/ 827537 w 5357383"/>
                <a:gd name="connsiteY5" fmla="*/ 1872583 h 2957509"/>
                <a:gd name="connsiteX6" fmla="*/ 963912 w 5357383"/>
                <a:gd name="connsiteY6" fmla="*/ 1989841 h 2957509"/>
                <a:gd name="connsiteX7" fmla="*/ 1168552 w 5357383"/>
                <a:gd name="connsiteY7" fmla="*/ 2097732 h 2957509"/>
                <a:gd name="connsiteX8" fmla="*/ 1473151 w 5357383"/>
                <a:gd name="connsiteY8" fmla="*/ 2134901 h 2957509"/>
                <a:gd name="connsiteX9" fmla="*/ 1845445 w 5357383"/>
                <a:gd name="connsiteY9" fmla="*/ 2145233 h 2957509"/>
                <a:gd name="connsiteX10" fmla="*/ 2216266 w 5357383"/>
                <a:gd name="connsiteY10" fmla="*/ 2095757 h 2957509"/>
                <a:gd name="connsiteX11" fmla="*/ 2451168 w 5357383"/>
                <a:gd name="connsiteY11" fmla="*/ 2305792 h 2957509"/>
                <a:gd name="connsiteX12" fmla="*/ 2735614 w 5357383"/>
                <a:gd name="connsiteY12" fmla="*/ 2541371 h 2957509"/>
                <a:gd name="connsiteX13" fmla="*/ 3317023 w 5357383"/>
                <a:gd name="connsiteY13" fmla="*/ 2813060 h 2957509"/>
                <a:gd name="connsiteX14" fmla="*/ 3859561 w 5357383"/>
                <a:gd name="connsiteY14" fmla="*/ 2928636 h 2957509"/>
                <a:gd name="connsiteX15" fmla="*/ 4460195 w 5357383"/>
                <a:gd name="connsiteY15" fmla="*/ 2935345 h 2957509"/>
                <a:gd name="connsiteX16" fmla="*/ 4959590 w 5357383"/>
                <a:gd name="connsiteY16" fmla="*/ 2880689 h 2957509"/>
                <a:gd name="connsiteX17" fmla="*/ 5353301 w 5357383"/>
                <a:gd name="connsiteY17" fmla="*/ 2847624 h 2957509"/>
                <a:gd name="connsiteX18" fmla="*/ 5341921 w 5357383"/>
                <a:gd name="connsiteY18" fmla="*/ 11189 h 2957509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82263 w 5348985"/>
                <a:gd name="connsiteY3" fmla="*/ 1667238 h 2945395"/>
                <a:gd name="connsiteX4" fmla="*/ 623477 w 5348985"/>
                <a:gd name="connsiteY4" fmla="*/ 1840089 h 2945395"/>
                <a:gd name="connsiteX5" fmla="*/ 822549 w 5348985"/>
                <a:gd name="connsiteY5" fmla="*/ 1869537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82263 w 5348985"/>
                <a:gd name="connsiteY3" fmla="*/ 1667238 h 2945395"/>
                <a:gd name="connsiteX4" fmla="*/ 564164 w 5348985"/>
                <a:gd name="connsiteY4" fmla="*/ 1748649 h 2945395"/>
                <a:gd name="connsiteX5" fmla="*/ 822549 w 5348985"/>
                <a:gd name="connsiteY5" fmla="*/ 1869537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82263 w 5348985"/>
                <a:gd name="connsiteY3" fmla="*/ 1667238 h 2945395"/>
                <a:gd name="connsiteX4" fmla="*/ 564164 w 5348985"/>
                <a:gd name="connsiteY4" fmla="*/ 1748649 h 2945395"/>
                <a:gd name="connsiteX5" fmla="*/ 755822 w 5348985"/>
                <a:gd name="connsiteY5" fmla="*/ 1778097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82263 w 5348985"/>
                <a:gd name="connsiteY3" fmla="*/ 1667238 h 2945395"/>
                <a:gd name="connsiteX4" fmla="*/ 532037 w 5348985"/>
                <a:gd name="connsiteY4" fmla="*/ 1699222 h 2945395"/>
                <a:gd name="connsiteX5" fmla="*/ 755822 w 5348985"/>
                <a:gd name="connsiteY5" fmla="*/ 1778097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55822 w 5348985"/>
                <a:gd name="connsiteY5" fmla="*/ 1778097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58924 w 5348985"/>
                <a:gd name="connsiteY6" fmla="*/ 1986795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94686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415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2587 w 5348985"/>
                <a:gd name="connsiteY0" fmla="*/ 9 h 2945395"/>
                <a:gd name="connsiteX1" fmla="*/ 2586 w 5348985"/>
                <a:gd name="connsiteY1" fmla="*/ 1031279 h 2945395"/>
                <a:gd name="connsiteX2" fmla="*/ 166037 w 5348985"/>
                <a:gd name="connsiteY2" fmla="*/ 1424243 h 2945395"/>
                <a:gd name="connsiteX3" fmla="*/ 340250 w 5348985"/>
                <a:gd name="connsiteY3" fmla="*/ 1610397 h 2945395"/>
                <a:gd name="connsiteX4" fmla="*/ 532037 w 5348985"/>
                <a:gd name="connsiteY4" fmla="*/ 1699222 h 2945395"/>
                <a:gd name="connsiteX5" fmla="*/ 748408 w 5348985"/>
                <a:gd name="connsiteY5" fmla="*/ 1755855 h 2945395"/>
                <a:gd name="connsiteX6" fmla="*/ 924325 w 5348985"/>
                <a:gd name="connsiteY6" fmla="*/ 1947253 h 2945395"/>
                <a:gd name="connsiteX7" fmla="*/ 1163564 w 5348985"/>
                <a:gd name="connsiteY7" fmla="*/ 2087272 h 2945395"/>
                <a:gd name="connsiteX8" fmla="*/ 1468163 w 5348985"/>
                <a:gd name="connsiteY8" fmla="*/ 2131855 h 2945395"/>
                <a:gd name="connsiteX9" fmla="*/ 1840457 w 5348985"/>
                <a:gd name="connsiteY9" fmla="*/ 2142187 h 2945395"/>
                <a:gd name="connsiteX10" fmla="*/ 2211278 w 5348985"/>
                <a:gd name="connsiteY10" fmla="*/ 2092711 h 2945395"/>
                <a:gd name="connsiteX11" fmla="*/ 2446180 w 5348985"/>
                <a:gd name="connsiteY11" fmla="*/ 2302746 h 2945395"/>
                <a:gd name="connsiteX12" fmla="*/ 2730626 w 5348985"/>
                <a:gd name="connsiteY12" fmla="*/ 2538325 h 2945395"/>
                <a:gd name="connsiteX13" fmla="*/ 3312035 w 5348985"/>
                <a:gd name="connsiteY13" fmla="*/ 2810014 h 2945395"/>
                <a:gd name="connsiteX14" fmla="*/ 3854573 w 5348985"/>
                <a:gd name="connsiteY14" fmla="*/ 2925590 h 2945395"/>
                <a:gd name="connsiteX15" fmla="*/ 4455207 w 5348985"/>
                <a:gd name="connsiteY15" fmla="*/ 2932299 h 2945395"/>
                <a:gd name="connsiteX16" fmla="*/ 4954602 w 5348985"/>
                <a:gd name="connsiteY16" fmla="*/ 2877643 h 2945395"/>
                <a:gd name="connsiteX17" fmla="*/ 5348313 w 5348985"/>
                <a:gd name="connsiteY17" fmla="*/ 2844578 h 2945395"/>
                <a:gd name="connsiteX18" fmla="*/ 5336933 w 5348985"/>
                <a:gd name="connsiteY18" fmla="*/ 8143 h 2945395"/>
                <a:gd name="connsiteX0" fmla="*/ 191167 w 5346606"/>
                <a:gd name="connsiteY0" fmla="*/ 8 h 2952739"/>
                <a:gd name="connsiteX1" fmla="*/ 207 w 5346606"/>
                <a:gd name="connsiteY1" fmla="*/ 1038623 h 2952739"/>
                <a:gd name="connsiteX2" fmla="*/ 163658 w 5346606"/>
                <a:gd name="connsiteY2" fmla="*/ 1431587 h 2952739"/>
                <a:gd name="connsiteX3" fmla="*/ 337871 w 5346606"/>
                <a:gd name="connsiteY3" fmla="*/ 1617741 h 2952739"/>
                <a:gd name="connsiteX4" fmla="*/ 529658 w 5346606"/>
                <a:gd name="connsiteY4" fmla="*/ 1706566 h 2952739"/>
                <a:gd name="connsiteX5" fmla="*/ 746029 w 5346606"/>
                <a:gd name="connsiteY5" fmla="*/ 1763199 h 2952739"/>
                <a:gd name="connsiteX6" fmla="*/ 921946 w 5346606"/>
                <a:gd name="connsiteY6" fmla="*/ 1954597 h 2952739"/>
                <a:gd name="connsiteX7" fmla="*/ 1161185 w 5346606"/>
                <a:gd name="connsiteY7" fmla="*/ 2094616 h 2952739"/>
                <a:gd name="connsiteX8" fmla="*/ 1465784 w 5346606"/>
                <a:gd name="connsiteY8" fmla="*/ 2139199 h 2952739"/>
                <a:gd name="connsiteX9" fmla="*/ 1838078 w 5346606"/>
                <a:gd name="connsiteY9" fmla="*/ 2149531 h 2952739"/>
                <a:gd name="connsiteX10" fmla="*/ 2208899 w 5346606"/>
                <a:gd name="connsiteY10" fmla="*/ 2100055 h 2952739"/>
                <a:gd name="connsiteX11" fmla="*/ 2443801 w 5346606"/>
                <a:gd name="connsiteY11" fmla="*/ 2310090 h 2952739"/>
                <a:gd name="connsiteX12" fmla="*/ 2728247 w 5346606"/>
                <a:gd name="connsiteY12" fmla="*/ 2545669 h 2952739"/>
                <a:gd name="connsiteX13" fmla="*/ 3309656 w 5346606"/>
                <a:gd name="connsiteY13" fmla="*/ 2817358 h 2952739"/>
                <a:gd name="connsiteX14" fmla="*/ 3852194 w 5346606"/>
                <a:gd name="connsiteY14" fmla="*/ 2932934 h 2952739"/>
                <a:gd name="connsiteX15" fmla="*/ 4452828 w 5346606"/>
                <a:gd name="connsiteY15" fmla="*/ 2939643 h 2952739"/>
                <a:gd name="connsiteX16" fmla="*/ 4952223 w 5346606"/>
                <a:gd name="connsiteY16" fmla="*/ 2884987 h 2952739"/>
                <a:gd name="connsiteX17" fmla="*/ 5345934 w 5346606"/>
                <a:gd name="connsiteY17" fmla="*/ 2851922 h 2952739"/>
                <a:gd name="connsiteX18" fmla="*/ 5334554 w 5346606"/>
                <a:gd name="connsiteY18" fmla="*/ 15487 h 2952739"/>
                <a:gd name="connsiteX0" fmla="*/ 30960 w 5186399"/>
                <a:gd name="connsiteY0" fmla="*/ 13 h 2952744"/>
                <a:gd name="connsiteX1" fmla="*/ 30959 w 5186399"/>
                <a:gd name="connsiteY1" fmla="*/ 715467 h 2952744"/>
                <a:gd name="connsiteX2" fmla="*/ 3451 w 5186399"/>
                <a:gd name="connsiteY2" fmla="*/ 1431592 h 2952744"/>
                <a:gd name="connsiteX3" fmla="*/ 177664 w 5186399"/>
                <a:gd name="connsiteY3" fmla="*/ 1617746 h 2952744"/>
                <a:gd name="connsiteX4" fmla="*/ 369451 w 5186399"/>
                <a:gd name="connsiteY4" fmla="*/ 1706571 h 2952744"/>
                <a:gd name="connsiteX5" fmla="*/ 585822 w 5186399"/>
                <a:gd name="connsiteY5" fmla="*/ 1763204 h 2952744"/>
                <a:gd name="connsiteX6" fmla="*/ 761739 w 5186399"/>
                <a:gd name="connsiteY6" fmla="*/ 1954602 h 2952744"/>
                <a:gd name="connsiteX7" fmla="*/ 1000978 w 5186399"/>
                <a:gd name="connsiteY7" fmla="*/ 2094621 h 2952744"/>
                <a:gd name="connsiteX8" fmla="*/ 1305577 w 5186399"/>
                <a:gd name="connsiteY8" fmla="*/ 2139204 h 2952744"/>
                <a:gd name="connsiteX9" fmla="*/ 1677871 w 5186399"/>
                <a:gd name="connsiteY9" fmla="*/ 2149536 h 2952744"/>
                <a:gd name="connsiteX10" fmla="*/ 2048692 w 5186399"/>
                <a:gd name="connsiteY10" fmla="*/ 2100060 h 2952744"/>
                <a:gd name="connsiteX11" fmla="*/ 2283594 w 5186399"/>
                <a:gd name="connsiteY11" fmla="*/ 2310095 h 2952744"/>
                <a:gd name="connsiteX12" fmla="*/ 2568040 w 5186399"/>
                <a:gd name="connsiteY12" fmla="*/ 2545674 h 2952744"/>
                <a:gd name="connsiteX13" fmla="*/ 3149449 w 5186399"/>
                <a:gd name="connsiteY13" fmla="*/ 2817363 h 2952744"/>
                <a:gd name="connsiteX14" fmla="*/ 3691987 w 5186399"/>
                <a:gd name="connsiteY14" fmla="*/ 2932939 h 2952744"/>
                <a:gd name="connsiteX15" fmla="*/ 4292621 w 5186399"/>
                <a:gd name="connsiteY15" fmla="*/ 2939648 h 2952744"/>
                <a:gd name="connsiteX16" fmla="*/ 4792016 w 5186399"/>
                <a:gd name="connsiteY16" fmla="*/ 2884992 h 2952744"/>
                <a:gd name="connsiteX17" fmla="*/ 5185727 w 5186399"/>
                <a:gd name="connsiteY17" fmla="*/ 2851927 h 2952744"/>
                <a:gd name="connsiteX18" fmla="*/ 5174347 w 5186399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149291 w 5158026"/>
                <a:gd name="connsiteY3" fmla="*/ 1617746 h 2952744"/>
                <a:gd name="connsiteX4" fmla="*/ 341078 w 5158026"/>
                <a:gd name="connsiteY4" fmla="*/ 1706571 h 2952744"/>
                <a:gd name="connsiteX5" fmla="*/ 557449 w 5158026"/>
                <a:gd name="connsiteY5" fmla="*/ 1763204 h 2952744"/>
                <a:gd name="connsiteX6" fmla="*/ 733366 w 5158026"/>
                <a:gd name="connsiteY6" fmla="*/ 1954602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341078 w 5158026"/>
                <a:gd name="connsiteY4" fmla="*/ 1706571 h 2952744"/>
                <a:gd name="connsiteX5" fmla="*/ 557449 w 5158026"/>
                <a:gd name="connsiteY5" fmla="*/ 1763204 h 2952744"/>
                <a:gd name="connsiteX6" fmla="*/ 733366 w 5158026"/>
                <a:gd name="connsiteY6" fmla="*/ 1954602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57449 w 5158026"/>
                <a:gd name="connsiteY5" fmla="*/ 1763204 h 2952744"/>
                <a:gd name="connsiteX6" fmla="*/ 733366 w 5158026"/>
                <a:gd name="connsiteY6" fmla="*/ 1954602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33366 w 5158026"/>
                <a:gd name="connsiteY6" fmla="*/ 1954602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33366 w 5158026"/>
                <a:gd name="connsiteY6" fmla="*/ 1954602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77204 w 5158026"/>
                <a:gd name="connsiteY8" fmla="*/ 2139204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84548 w 5158026"/>
                <a:gd name="connsiteY8" fmla="*/ 2194288 h 2952744"/>
                <a:gd name="connsiteX9" fmla="*/ 1649498 w 5158026"/>
                <a:gd name="connsiteY9" fmla="*/ 2149536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84548 w 5158026"/>
                <a:gd name="connsiteY8" fmla="*/ 2194288 h 2952744"/>
                <a:gd name="connsiteX9" fmla="*/ 1686221 w 5158026"/>
                <a:gd name="connsiteY9" fmla="*/ 2219309 h 2952744"/>
                <a:gd name="connsiteX10" fmla="*/ 2020319 w 5158026"/>
                <a:gd name="connsiteY10" fmla="*/ 210006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84548 w 5158026"/>
                <a:gd name="connsiteY8" fmla="*/ 2194288 h 2952744"/>
                <a:gd name="connsiteX9" fmla="*/ 1686221 w 5158026"/>
                <a:gd name="connsiteY9" fmla="*/ 2219309 h 2952744"/>
                <a:gd name="connsiteX10" fmla="*/ 2189245 w 5158026"/>
                <a:gd name="connsiteY10" fmla="*/ 2147800 h 2952744"/>
                <a:gd name="connsiteX11" fmla="*/ 2255221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84548 w 5158026"/>
                <a:gd name="connsiteY8" fmla="*/ 2194288 h 2952744"/>
                <a:gd name="connsiteX9" fmla="*/ 1686221 w 5158026"/>
                <a:gd name="connsiteY9" fmla="*/ 2219309 h 2952744"/>
                <a:gd name="connsiteX10" fmla="*/ 2189245 w 5158026"/>
                <a:gd name="connsiteY10" fmla="*/ 2147800 h 2952744"/>
                <a:gd name="connsiteX11" fmla="*/ 2369062 w 5158026"/>
                <a:gd name="connsiteY11" fmla="*/ 2310095 h 2952744"/>
                <a:gd name="connsiteX12" fmla="*/ 2539667 w 5158026"/>
                <a:gd name="connsiteY12" fmla="*/ 2545674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2744"/>
                <a:gd name="connsiteX1" fmla="*/ 2586 w 5158026"/>
                <a:gd name="connsiteY1" fmla="*/ 715467 h 2952744"/>
                <a:gd name="connsiteX2" fmla="*/ 96264 w 5158026"/>
                <a:gd name="connsiteY2" fmla="*/ 1145154 h 2952744"/>
                <a:gd name="connsiteX3" fmla="*/ 255787 w 5158026"/>
                <a:gd name="connsiteY3" fmla="*/ 1459838 h 2952744"/>
                <a:gd name="connsiteX4" fmla="*/ 429213 w 5158026"/>
                <a:gd name="connsiteY4" fmla="*/ 1629453 h 2952744"/>
                <a:gd name="connsiteX5" fmla="*/ 546433 w 5158026"/>
                <a:gd name="connsiteY5" fmla="*/ 1810944 h 2952744"/>
                <a:gd name="connsiteX6" fmla="*/ 726022 w 5158026"/>
                <a:gd name="connsiteY6" fmla="*/ 1972963 h 2952744"/>
                <a:gd name="connsiteX7" fmla="*/ 972605 w 5158026"/>
                <a:gd name="connsiteY7" fmla="*/ 2094621 h 2952744"/>
                <a:gd name="connsiteX8" fmla="*/ 1284548 w 5158026"/>
                <a:gd name="connsiteY8" fmla="*/ 2194288 h 2952744"/>
                <a:gd name="connsiteX9" fmla="*/ 1686221 w 5158026"/>
                <a:gd name="connsiteY9" fmla="*/ 2219309 h 2952744"/>
                <a:gd name="connsiteX10" fmla="*/ 2189245 w 5158026"/>
                <a:gd name="connsiteY10" fmla="*/ 2147800 h 2952744"/>
                <a:gd name="connsiteX11" fmla="*/ 2369062 w 5158026"/>
                <a:gd name="connsiteY11" fmla="*/ 2310095 h 2952744"/>
                <a:gd name="connsiteX12" fmla="*/ 2638819 w 5158026"/>
                <a:gd name="connsiteY12" fmla="*/ 2486918 h 2952744"/>
                <a:gd name="connsiteX13" fmla="*/ 3121076 w 5158026"/>
                <a:gd name="connsiteY13" fmla="*/ 2817363 h 2952744"/>
                <a:gd name="connsiteX14" fmla="*/ 3663614 w 5158026"/>
                <a:gd name="connsiteY14" fmla="*/ 2932939 h 2952744"/>
                <a:gd name="connsiteX15" fmla="*/ 4264248 w 5158026"/>
                <a:gd name="connsiteY15" fmla="*/ 2939648 h 2952744"/>
                <a:gd name="connsiteX16" fmla="*/ 4763643 w 5158026"/>
                <a:gd name="connsiteY16" fmla="*/ 2884992 h 2952744"/>
                <a:gd name="connsiteX17" fmla="*/ 5157354 w 5158026"/>
                <a:gd name="connsiteY17" fmla="*/ 2851927 h 2952744"/>
                <a:gd name="connsiteX18" fmla="*/ 5145974 w 5158026"/>
                <a:gd name="connsiteY18" fmla="*/ 15492 h 2952744"/>
                <a:gd name="connsiteX0" fmla="*/ 2587 w 5158026"/>
                <a:gd name="connsiteY0" fmla="*/ 13 h 2957528"/>
                <a:gd name="connsiteX1" fmla="*/ 2586 w 5158026"/>
                <a:gd name="connsiteY1" fmla="*/ 715467 h 2957528"/>
                <a:gd name="connsiteX2" fmla="*/ 96264 w 5158026"/>
                <a:gd name="connsiteY2" fmla="*/ 1145154 h 2957528"/>
                <a:gd name="connsiteX3" fmla="*/ 255787 w 5158026"/>
                <a:gd name="connsiteY3" fmla="*/ 1459838 h 2957528"/>
                <a:gd name="connsiteX4" fmla="*/ 429213 w 5158026"/>
                <a:gd name="connsiteY4" fmla="*/ 1629453 h 2957528"/>
                <a:gd name="connsiteX5" fmla="*/ 546433 w 5158026"/>
                <a:gd name="connsiteY5" fmla="*/ 1810944 h 2957528"/>
                <a:gd name="connsiteX6" fmla="*/ 726022 w 5158026"/>
                <a:gd name="connsiteY6" fmla="*/ 1972963 h 2957528"/>
                <a:gd name="connsiteX7" fmla="*/ 972605 w 5158026"/>
                <a:gd name="connsiteY7" fmla="*/ 2094621 h 2957528"/>
                <a:gd name="connsiteX8" fmla="*/ 1284548 w 5158026"/>
                <a:gd name="connsiteY8" fmla="*/ 2194288 h 2957528"/>
                <a:gd name="connsiteX9" fmla="*/ 1686221 w 5158026"/>
                <a:gd name="connsiteY9" fmla="*/ 2219309 h 2957528"/>
                <a:gd name="connsiteX10" fmla="*/ 2189245 w 5158026"/>
                <a:gd name="connsiteY10" fmla="*/ 2147800 h 2957528"/>
                <a:gd name="connsiteX11" fmla="*/ 2369062 w 5158026"/>
                <a:gd name="connsiteY11" fmla="*/ 2310095 h 2957528"/>
                <a:gd name="connsiteX12" fmla="*/ 2638819 w 5158026"/>
                <a:gd name="connsiteY12" fmla="*/ 2486918 h 2957528"/>
                <a:gd name="connsiteX13" fmla="*/ 3172488 w 5158026"/>
                <a:gd name="connsiteY13" fmla="*/ 2732900 h 2957528"/>
                <a:gd name="connsiteX14" fmla="*/ 3663614 w 5158026"/>
                <a:gd name="connsiteY14" fmla="*/ 2932939 h 2957528"/>
                <a:gd name="connsiteX15" fmla="*/ 4264248 w 5158026"/>
                <a:gd name="connsiteY15" fmla="*/ 2939648 h 2957528"/>
                <a:gd name="connsiteX16" fmla="*/ 4763643 w 5158026"/>
                <a:gd name="connsiteY16" fmla="*/ 2884992 h 2957528"/>
                <a:gd name="connsiteX17" fmla="*/ 5157354 w 5158026"/>
                <a:gd name="connsiteY17" fmla="*/ 2851927 h 2957528"/>
                <a:gd name="connsiteX18" fmla="*/ 5145974 w 5158026"/>
                <a:gd name="connsiteY18" fmla="*/ 15492 h 2957528"/>
                <a:gd name="connsiteX0" fmla="*/ 2587 w 5158026"/>
                <a:gd name="connsiteY0" fmla="*/ 13 h 2943372"/>
                <a:gd name="connsiteX1" fmla="*/ 2586 w 5158026"/>
                <a:gd name="connsiteY1" fmla="*/ 715467 h 2943372"/>
                <a:gd name="connsiteX2" fmla="*/ 96264 w 5158026"/>
                <a:gd name="connsiteY2" fmla="*/ 1145154 h 2943372"/>
                <a:gd name="connsiteX3" fmla="*/ 255787 w 5158026"/>
                <a:gd name="connsiteY3" fmla="*/ 1459838 h 2943372"/>
                <a:gd name="connsiteX4" fmla="*/ 429213 w 5158026"/>
                <a:gd name="connsiteY4" fmla="*/ 1629453 h 2943372"/>
                <a:gd name="connsiteX5" fmla="*/ 546433 w 5158026"/>
                <a:gd name="connsiteY5" fmla="*/ 1810944 h 2943372"/>
                <a:gd name="connsiteX6" fmla="*/ 726022 w 5158026"/>
                <a:gd name="connsiteY6" fmla="*/ 1972963 h 2943372"/>
                <a:gd name="connsiteX7" fmla="*/ 972605 w 5158026"/>
                <a:gd name="connsiteY7" fmla="*/ 2094621 h 2943372"/>
                <a:gd name="connsiteX8" fmla="*/ 1284548 w 5158026"/>
                <a:gd name="connsiteY8" fmla="*/ 2194288 h 2943372"/>
                <a:gd name="connsiteX9" fmla="*/ 1686221 w 5158026"/>
                <a:gd name="connsiteY9" fmla="*/ 2219309 h 2943372"/>
                <a:gd name="connsiteX10" fmla="*/ 2189245 w 5158026"/>
                <a:gd name="connsiteY10" fmla="*/ 2147800 h 2943372"/>
                <a:gd name="connsiteX11" fmla="*/ 2369062 w 5158026"/>
                <a:gd name="connsiteY11" fmla="*/ 2310095 h 2943372"/>
                <a:gd name="connsiteX12" fmla="*/ 2638819 w 5158026"/>
                <a:gd name="connsiteY12" fmla="*/ 2486918 h 2943372"/>
                <a:gd name="connsiteX13" fmla="*/ 3172488 w 5158026"/>
                <a:gd name="connsiteY13" fmla="*/ 2732900 h 2943372"/>
                <a:gd name="connsiteX14" fmla="*/ 3696664 w 5158026"/>
                <a:gd name="connsiteY14" fmla="*/ 2844804 h 2943372"/>
                <a:gd name="connsiteX15" fmla="*/ 4264248 w 5158026"/>
                <a:gd name="connsiteY15" fmla="*/ 2939648 h 2943372"/>
                <a:gd name="connsiteX16" fmla="*/ 4763643 w 5158026"/>
                <a:gd name="connsiteY16" fmla="*/ 2884992 h 2943372"/>
                <a:gd name="connsiteX17" fmla="*/ 5157354 w 5158026"/>
                <a:gd name="connsiteY17" fmla="*/ 2851927 h 2943372"/>
                <a:gd name="connsiteX18" fmla="*/ 5145974 w 5158026"/>
                <a:gd name="connsiteY18" fmla="*/ 15492 h 2943372"/>
                <a:gd name="connsiteX0" fmla="*/ 2587 w 5158026"/>
                <a:gd name="connsiteY0" fmla="*/ 13 h 2884992"/>
                <a:gd name="connsiteX1" fmla="*/ 2586 w 5158026"/>
                <a:gd name="connsiteY1" fmla="*/ 715467 h 2884992"/>
                <a:gd name="connsiteX2" fmla="*/ 96264 w 5158026"/>
                <a:gd name="connsiteY2" fmla="*/ 1145154 h 2884992"/>
                <a:gd name="connsiteX3" fmla="*/ 255787 w 5158026"/>
                <a:gd name="connsiteY3" fmla="*/ 1459838 h 2884992"/>
                <a:gd name="connsiteX4" fmla="*/ 429213 w 5158026"/>
                <a:gd name="connsiteY4" fmla="*/ 1629453 h 2884992"/>
                <a:gd name="connsiteX5" fmla="*/ 546433 w 5158026"/>
                <a:gd name="connsiteY5" fmla="*/ 1810944 h 2884992"/>
                <a:gd name="connsiteX6" fmla="*/ 726022 w 5158026"/>
                <a:gd name="connsiteY6" fmla="*/ 1972963 h 2884992"/>
                <a:gd name="connsiteX7" fmla="*/ 972605 w 5158026"/>
                <a:gd name="connsiteY7" fmla="*/ 2094621 h 2884992"/>
                <a:gd name="connsiteX8" fmla="*/ 1284548 w 5158026"/>
                <a:gd name="connsiteY8" fmla="*/ 2194288 h 2884992"/>
                <a:gd name="connsiteX9" fmla="*/ 1686221 w 5158026"/>
                <a:gd name="connsiteY9" fmla="*/ 2219309 h 2884992"/>
                <a:gd name="connsiteX10" fmla="*/ 2189245 w 5158026"/>
                <a:gd name="connsiteY10" fmla="*/ 2147800 h 2884992"/>
                <a:gd name="connsiteX11" fmla="*/ 2369062 w 5158026"/>
                <a:gd name="connsiteY11" fmla="*/ 2310095 h 2884992"/>
                <a:gd name="connsiteX12" fmla="*/ 2638819 w 5158026"/>
                <a:gd name="connsiteY12" fmla="*/ 2486918 h 2884992"/>
                <a:gd name="connsiteX13" fmla="*/ 3172488 w 5158026"/>
                <a:gd name="connsiteY13" fmla="*/ 2732900 h 2884992"/>
                <a:gd name="connsiteX14" fmla="*/ 3696664 w 5158026"/>
                <a:gd name="connsiteY14" fmla="*/ 2844804 h 2884992"/>
                <a:gd name="connsiteX15" fmla="*/ 4278937 w 5158026"/>
                <a:gd name="connsiteY15" fmla="*/ 2822134 h 2884992"/>
                <a:gd name="connsiteX16" fmla="*/ 4763643 w 5158026"/>
                <a:gd name="connsiteY16" fmla="*/ 2884992 h 2884992"/>
                <a:gd name="connsiteX17" fmla="*/ 5157354 w 5158026"/>
                <a:gd name="connsiteY17" fmla="*/ 2851927 h 2884992"/>
                <a:gd name="connsiteX18" fmla="*/ 5145974 w 5158026"/>
                <a:gd name="connsiteY18" fmla="*/ 15492 h 2884992"/>
                <a:gd name="connsiteX0" fmla="*/ 2587 w 5158026"/>
                <a:gd name="connsiteY0" fmla="*/ 13 h 2857822"/>
                <a:gd name="connsiteX1" fmla="*/ 2586 w 5158026"/>
                <a:gd name="connsiteY1" fmla="*/ 715467 h 2857822"/>
                <a:gd name="connsiteX2" fmla="*/ 96264 w 5158026"/>
                <a:gd name="connsiteY2" fmla="*/ 1145154 h 2857822"/>
                <a:gd name="connsiteX3" fmla="*/ 255787 w 5158026"/>
                <a:gd name="connsiteY3" fmla="*/ 1459838 h 2857822"/>
                <a:gd name="connsiteX4" fmla="*/ 429213 w 5158026"/>
                <a:gd name="connsiteY4" fmla="*/ 1629453 h 2857822"/>
                <a:gd name="connsiteX5" fmla="*/ 546433 w 5158026"/>
                <a:gd name="connsiteY5" fmla="*/ 1810944 h 2857822"/>
                <a:gd name="connsiteX6" fmla="*/ 726022 w 5158026"/>
                <a:gd name="connsiteY6" fmla="*/ 1972963 h 2857822"/>
                <a:gd name="connsiteX7" fmla="*/ 972605 w 5158026"/>
                <a:gd name="connsiteY7" fmla="*/ 2094621 h 2857822"/>
                <a:gd name="connsiteX8" fmla="*/ 1284548 w 5158026"/>
                <a:gd name="connsiteY8" fmla="*/ 2194288 h 2857822"/>
                <a:gd name="connsiteX9" fmla="*/ 1686221 w 5158026"/>
                <a:gd name="connsiteY9" fmla="*/ 2219309 h 2857822"/>
                <a:gd name="connsiteX10" fmla="*/ 2189245 w 5158026"/>
                <a:gd name="connsiteY10" fmla="*/ 2147800 h 2857822"/>
                <a:gd name="connsiteX11" fmla="*/ 2369062 w 5158026"/>
                <a:gd name="connsiteY11" fmla="*/ 2310095 h 2857822"/>
                <a:gd name="connsiteX12" fmla="*/ 2638819 w 5158026"/>
                <a:gd name="connsiteY12" fmla="*/ 2486918 h 2857822"/>
                <a:gd name="connsiteX13" fmla="*/ 3172488 w 5158026"/>
                <a:gd name="connsiteY13" fmla="*/ 2732900 h 2857822"/>
                <a:gd name="connsiteX14" fmla="*/ 3696664 w 5158026"/>
                <a:gd name="connsiteY14" fmla="*/ 2844804 h 2857822"/>
                <a:gd name="connsiteX15" fmla="*/ 4278937 w 5158026"/>
                <a:gd name="connsiteY15" fmla="*/ 2822134 h 2857822"/>
                <a:gd name="connsiteX16" fmla="*/ 4778332 w 5158026"/>
                <a:gd name="connsiteY16" fmla="*/ 2785840 h 2857822"/>
                <a:gd name="connsiteX17" fmla="*/ 5157354 w 5158026"/>
                <a:gd name="connsiteY17" fmla="*/ 2851927 h 2857822"/>
                <a:gd name="connsiteX18" fmla="*/ 5145974 w 5158026"/>
                <a:gd name="connsiteY18" fmla="*/ 15492 h 2857822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46433 w 5147983"/>
                <a:gd name="connsiteY5" fmla="*/ 1810944 h 2850698"/>
                <a:gd name="connsiteX6" fmla="*/ 726022 w 5147983"/>
                <a:gd name="connsiteY6" fmla="*/ 1972963 h 2850698"/>
                <a:gd name="connsiteX7" fmla="*/ 972605 w 5147983"/>
                <a:gd name="connsiteY7" fmla="*/ 2094621 h 2850698"/>
                <a:gd name="connsiteX8" fmla="*/ 1284548 w 5147983"/>
                <a:gd name="connsiteY8" fmla="*/ 2194288 h 2850698"/>
                <a:gd name="connsiteX9" fmla="*/ 1686221 w 5147983"/>
                <a:gd name="connsiteY9" fmla="*/ 2219309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46433 w 5147983"/>
                <a:gd name="connsiteY5" fmla="*/ 1810944 h 2850698"/>
                <a:gd name="connsiteX6" fmla="*/ 726022 w 5147983"/>
                <a:gd name="connsiteY6" fmla="*/ 1972963 h 2850698"/>
                <a:gd name="connsiteX7" fmla="*/ 972605 w 5147983"/>
                <a:gd name="connsiteY7" fmla="*/ 2094621 h 2850698"/>
                <a:gd name="connsiteX8" fmla="*/ 1284548 w 5147983"/>
                <a:gd name="connsiteY8" fmla="*/ 2194288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46433 w 5147983"/>
                <a:gd name="connsiteY5" fmla="*/ 1810944 h 2850698"/>
                <a:gd name="connsiteX6" fmla="*/ 726022 w 5147983"/>
                <a:gd name="connsiteY6" fmla="*/ 1972963 h 2850698"/>
                <a:gd name="connsiteX7" fmla="*/ 972605 w 5147983"/>
                <a:gd name="connsiteY7" fmla="*/ 2094621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46433 w 5147983"/>
                <a:gd name="connsiteY5" fmla="*/ 1810944 h 2850698"/>
                <a:gd name="connsiteX6" fmla="*/ 726022 w 5147983"/>
                <a:gd name="connsiteY6" fmla="*/ 1972963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46433 w 5147983"/>
                <a:gd name="connsiteY5" fmla="*/ 181094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429213 w 5147983"/>
                <a:gd name="connsiteY4" fmla="*/ 1629453 h 2850698"/>
                <a:gd name="connsiteX5" fmla="*/ 577430 w 5147983"/>
                <a:gd name="connsiteY5" fmla="*/ 172105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55787 w 5147983"/>
                <a:gd name="connsiteY3" fmla="*/ 1459838 h 2850698"/>
                <a:gd name="connsiteX4" fmla="*/ 373419 w 5147983"/>
                <a:gd name="connsiteY4" fmla="*/ 1431074 h 2850698"/>
                <a:gd name="connsiteX5" fmla="*/ 577430 w 5147983"/>
                <a:gd name="connsiteY5" fmla="*/ 172105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15491 w 5147983"/>
                <a:gd name="connsiteY3" fmla="*/ 1214965 h 2850698"/>
                <a:gd name="connsiteX4" fmla="*/ 373419 w 5147983"/>
                <a:gd name="connsiteY4" fmla="*/ 1431074 h 2850698"/>
                <a:gd name="connsiteX5" fmla="*/ 577430 w 5147983"/>
                <a:gd name="connsiteY5" fmla="*/ 172105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96264 w 5147983"/>
                <a:gd name="connsiteY2" fmla="*/ 1145154 h 2850698"/>
                <a:gd name="connsiteX3" fmla="*/ 215491 w 5147983"/>
                <a:gd name="connsiteY3" fmla="*/ 1214965 h 2850698"/>
                <a:gd name="connsiteX4" fmla="*/ 373419 w 5147983"/>
                <a:gd name="connsiteY4" fmla="*/ 1431074 h 2850698"/>
                <a:gd name="connsiteX5" fmla="*/ 577430 w 5147983"/>
                <a:gd name="connsiteY5" fmla="*/ 172105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2587 w 5147983"/>
                <a:gd name="connsiteY0" fmla="*/ 13 h 2850698"/>
                <a:gd name="connsiteX1" fmla="*/ 2586 w 5147983"/>
                <a:gd name="connsiteY1" fmla="*/ 715467 h 2850698"/>
                <a:gd name="connsiteX2" fmla="*/ 148958 w 5147983"/>
                <a:gd name="connsiteY2" fmla="*/ 993271 h 2850698"/>
                <a:gd name="connsiteX3" fmla="*/ 215491 w 5147983"/>
                <a:gd name="connsiteY3" fmla="*/ 1214965 h 2850698"/>
                <a:gd name="connsiteX4" fmla="*/ 373419 w 5147983"/>
                <a:gd name="connsiteY4" fmla="*/ 1431074 h 2850698"/>
                <a:gd name="connsiteX5" fmla="*/ 577430 w 5147983"/>
                <a:gd name="connsiteY5" fmla="*/ 1721054 h 2850698"/>
                <a:gd name="connsiteX6" fmla="*/ 744620 w 5147983"/>
                <a:gd name="connsiteY6" fmla="*/ 1858276 h 2850698"/>
                <a:gd name="connsiteX7" fmla="*/ 1022200 w 5147983"/>
                <a:gd name="connsiteY7" fmla="*/ 1986133 h 2850698"/>
                <a:gd name="connsiteX8" fmla="*/ 1281448 w 5147983"/>
                <a:gd name="connsiteY8" fmla="*/ 2132295 h 2850698"/>
                <a:gd name="connsiteX9" fmla="*/ 1698620 w 5147983"/>
                <a:gd name="connsiteY9" fmla="*/ 2175914 h 2850698"/>
                <a:gd name="connsiteX10" fmla="*/ 2189245 w 5147983"/>
                <a:gd name="connsiteY10" fmla="*/ 2147800 h 2850698"/>
                <a:gd name="connsiteX11" fmla="*/ 2369062 w 5147983"/>
                <a:gd name="connsiteY11" fmla="*/ 2310095 h 2850698"/>
                <a:gd name="connsiteX12" fmla="*/ 2638819 w 5147983"/>
                <a:gd name="connsiteY12" fmla="*/ 2486918 h 2850698"/>
                <a:gd name="connsiteX13" fmla="*/ 3172488 w 5147983"/>
                <a:gd name="connsiteY13" fmla="*/ 2732900 h 2850698"/>
                <a:gd name="connsiteX14" fmla="*/ 3696664 w 5147983"/>
                <a:gd name="connsiteY14" fmla="*/ 2844804 h 2850698"/>
                <a:gd name="connsiteX15" fmla="*/ 4278937 w 5147983"/>
                <a:gd name="connsiteY15" fmla="*/ 2822134 h 2850698"/>
                <a:gd name="connsiteX16" fmla="*/ 4778332 w 5147983"/>
                <a:gd name="connsiteY16" fmla="*/ 2785840 h 2850698"/>
                <a:gd name="connsiteX17" fmla="*/ 5146337 w 5147983"/>
                <a:gd name="connsiteY17" fmla="*/ 2734413 h 2850698"/>
                <a:gd name="connsiteX18" fmla="*/ 5145974 w 5147983"/>
                <a:gd name="connsiteY18" fmla="*/ 15492 h 2850698"/>
                <a:gd name="connsiteX0" fmla="*/ 0 w 5145396"/>
                <a:gd name="connsiteY0" fmla="*/ 19 h 2850704"/>
                <a:gd name="connsiteX1" fmla="*/ 55792 w 5145396"/>
                <a:gd name="connsiteY1" fmla="*/ 557390 h 2850704"/>
                <a:gd name="connsiteX2" fmla="*/ 146371 w 5145396"/>
                <a:gd name="connsiteY2" fmla="*/ 993277 h 2850704"/>
                <a:gd name="connsiteX3" fmla="*/ 212904 w 5145396"/>
                <a:gd name="connsiteY3" fmla="*/ 1214971 h 2850704"/>
                <a:gd name="connsiteX4" fmla="*/ 370832 w 5145396"/>
                <a:gd name="connsiteY4" fmla="*/ 1431080 h 2850704"/>
                <a:gd name="connsiteX5" fmla="*/ 574843 w 5145396"/>
                <a:gd name="connsiteY5" fmla="*/ 1721060 h 2850704"/>
                <a:gd name="connsiteX6" fmla="*/ 742033 w 5145396"/>
                <a:gd name="connsiteY6" fmla="*/ 1858282 h 2850704"/>
                <a:gd name="connsiteX7" fmla="*/ 1019613 w 5145396"/>
                <a:gd name="connsiteY7" fmla="*/ 1986139 h 2850704"/>
                <a:gd name="connsiteX8" fmla="*/ 1278861 w 5145396"/>
                <a:gd name="connsiteY8" fmla="*/ 2132301 h 2850704"/>
                <a:gd name="connsiteX9" fmla="*/ 1696033 w 5145396"/>
                <a:gd name="connsiteY9" fmla="*/ 2175920 h 2850704"/>
                <a:gd name="connsiteX10" fmla="*/ 2186658 w 5145396"/>
                <a:gd name="connsiteY10" fmla="*/ 2147806 h 2850704"/>
                <a:gd name="connsiteX11" fmla="*/ 2366475 w 5145396"/>
                <a:gd name="connsiteY11" fmla="*/ 2310101 h 2850704"/>
                <a:gd name="connsiteX12" fmla="*/ 2636232 w 5145396"/>
                <a:gd name="connsiteY12" fmla="*/ 2486924 h 2850704"/>
                <a:gd name="connsiteX13" fmla="*/ 3169901 w 5145396"/>
                <a:gd name="connsiteY13" fmla="*/ 2732906 h 2850704"/>
                <a:gd name="connsiteX14" fmla="*/ 3694077 w 5145396"/>
                <a:gd name="connsiteY14" fmla="*/ 2844810 h 2850704"/>
                <a:gd name="connsiteX15" fmla="*/ 4276350 w 5145396"/>
                <a:gd name="connsiteY15" fmla="*/ 2822140 h 2850704"/>
                <a:gd name="connsiteX16" fmla="*/ 4775745 w 5145396"/>
                <a:gd name="connsiteY16" fmla="*/ 2785846 h 2850704"/>
                <a:gd name="connsiteX17" fmla="*/ 5143750 w 5145396"/>
                <a:gd name="connsiteY17" fmla="*/ 2734419 h 2850704"/>
                <a:gd name="connsiteX18" fmla="*/ 5143387 w 5145396"/>
                <a:gd name="connsiteY18" fmla="*/ 15498 h 2850704"/>
                <a:gd name="connsiteX0" fmla="*/ 0 w 5102001"/>
                <a:gd name="connsiteY0" fmla="*/ 20 h 2844505"/>
                <a:gd name="connsiteX1" fmla="*/ 12397 w 5102001"/>
                <a:gd name="connsiteY1" fmla="*/ 551191 h 2844505"/>
                <a:gd name="connsiteX2" fmla="*/ 102976 w 5102001"/>
                <a:gd name="connsiteY2" fmla="*/ 987078 h 2844505"/>
                <a:gd name="connsiteX3" fmla="*/ 169509 w 5102001"/>
                <a:gd name="connsiteY3" fmla="*/ 1208772 h 2844505"/>
                <a:gd name="connsiteX4" fmla="*/ 327437 w 5102001"/>
                <a:gd name="connsiteY4" fmla="*/ 1424881 h 2844505"/>
                <a:gd name="connsiteX5" fmla="*/ 531448 w 5102001"/>
                <a:gd name="connsiteY5" fmla="*/ 1714861 h 2844505"/>
                <a:gd name="connsiteX6" fmla="*/ 698638 w 5102001"/>
                <a:gd name="connsiteY6" fmla="*/ 1852083 h 2844505"/>
                <a:gd name="connsiteX7" fmla="*/ 976218 w 5102001"/>
                <a:gd name="connsiteY7" fmla="*/ 1979940 h 2844505"/>
                <a:gd name="connsiteX8" fmla="*/ 1235466 w 5102001"/>
                <a:gd name="connsiteY8" fmla="*/ 2126102 h 2844505"/>
                <a:gd name="connsiteX9" fmla="*/ 1652638 w 5102001"/>
                <a:gd name="connsiteY9" fmla="*/ 2169721 h 2844505"/>
                <a:gd name="connsiteX10" fmla="*/ 2143263 w 5102001"/>
                <a:gd name="connsiteY10" fmla="*/ 2141607 h 2844505"/>
                <a:gd name="connsiteX11" fmla="*/ 2323080 w 5102001"/>
                <a:gd name="connsiteY11" fmla="*/ 2303902 h 2844505"/>
                <a:gd name="connsiteX12" fmla="*/ 2592837 w 5102001"/>
                <a:gd name="connsiteY12" fmla="*/ 2480725 h 2844505"/>
                <a:gd name="connsiteX13" fmla="*/ 3126506 w 5102001"/>
                <a:gd name="connsiteY13" fmla="*/ 2726707 h 2844505"/>
                <a:gd name="connsiteX14" fmla="*/ 3650682 w 5102001"/>
                <a:gd name="connsiteY14" fmla="*/ 2838611 h 2844505"/>
                <a:gd name="connsiteX15" fmla="*/ 4232955 w 5102001"/>
                <a:gd name="connsiteY15" fmla="*/ 2815941 h 2844505"/>
                <a:gd name="connsiteX16" fmla="*/ 4732350 w 5102001"/>
                <a:gd name="connsiteY16" fmla="*/ 2779647 h 2844505"/>
                <a:gd name="connsiteX17" fmla="*/ 5100355 w 5102001"/>
                <a:gd name="connsiteY17" fmla="*/ 2728220 h 2844505"/>
                <a:gd name="connsiteX18" fmla="*/ 5099992 w 5102001"/>
                <a:gd name="connsiteY18" fmla="*/ 9299 h 2844505"/>
                <a:gd name="connsiteX0" fmla="*/ 0 w 5102001"/>
                <a:gd name="connsiteY0" fmla="*/ 23 h 2844508"/>
                <a:gd name="connsiteX1" fmla="*/ 15497 w 5102001"/>
                <a:gd name="connsiteY1" fmla="*/ 489201 h 2844508"/>
                <a:gd name="connsiteX2" fmla="*/ 102976 w 5102001"/>
                <a:gd name="connsiteY2" fmla="*/ 987081 h 2844508"/>
                <a:gd name="connsiteX3" fmla="*/ 169509 w 5102001"/>
                <a:gd name="connsiteY3" fmla="*/ 1208775 h 2844508"/>
                <a:gd name="connsiteX4" fmla="*/ 327437 w 5102001"/>
                <a:gd name="connsiteY4" fmla="*/ 1424884 h 2844508"/>
                <a:gd name="connsiteX5" fmla="*/ 531448 w 5102001"/>
                <a:gd name="connsiteY5" fmla="*/ 1714864 h 2844508"/>
                <a:gd name="connsiteX6" fmla="*/ 698638 w 5102001"/>
                <a:gd name="connsiteY6" fmla="*/ 1852086 h 2844508"/>
                <a:gd name="connsiteX7" fmla="*/ 976218 w 5102001"/>
                <a:gd name="connsiteY7" fmla="*/ 1979943 h 2844508"/>
                <a:gd name="connsiteX8" fmla="*/ 1235466 w 5102001"/>
                <a:gd name="connsiteY8" fmla="*/ 2126105 h 2844508"/>
                <a:gd name="connsiteX9" fmla="*/ 1652638 w 5102001"/>
                <a:gd name="connsiteY9" fmla="*/ 2169724 h 2844508"/>
                <a:gd name="connsiteX10" fmla="*/ 2143263 w 5102001"/>
                <a:gd name="connsiteY10" fmla="*/ 2141610 h 2844508"/>
                <a:gd name="connsiteX11" fmla="*/ 2323080 w 5102001"/>
                <a:gd name="connsiteY11" fmla="*/ 2303905 h 2844508"/>
                <a:gd name="connsiteX12" fmla="*/ 2592837 w 5102001"/>
                <a:gd name="connsiteY12" fmla="*/ 2480728 h 2844508"/>
                <a:gd name="connsiteX13" fmla="*/ 3126506 w 5102001"/>
                <a:gd name="connsiteY13" fmla="*/ 2726710 h 2844508"/>
                <a:gd name="connsiteX14" fmla="*/ 3650682 w 5102001"/>
                <a:gd name="connsiteY14" fmla="*/ 2838614 h 2844508"/>
                <a:gd name="connsiteX15" fmla="*/ 4232955 w 5102001"/>
                <a:gd name="connsiteY15" fmla="*/ 2815944 h 2844508"/>
                <a:gd name="connsiteX16" fmla="*/ 4732350 w 5102001"/>
                <a:gd name="connsiteY16" fmla="*/ 2779650 h 2844508"/>
                <a:gd name="connsiteX17" fmla="*/ 5100355 w 5102001"/>
                <a:gd name="connsiteY17" fmla="*/ 2728223 h 2844508"/>
                <a:gd name="connsiteX18" fmla="*/ 5099992 w 5102001"/>
                <a:gd name="connsiteY18" fmla="*/ 9302 h 2844508"/>
                <a:gd name="connsiteX0" fmla="*/ 0 w 5102001"/>
                <a:gd name="connsiteY0" fmla="*/ 23 h 2844508"/>
                <a:gd name="connsiteX1" fmla="*/ 15497 w 5102001"/>
                <a:gd name="connsiteY1" fmla="*/ 489201 h 2844508"/>
                <a:gd name="connsiteX2" fmla="*/ 102976 w 5102001"/>
                <a:gd name="connsiteY2" fmla="*/ 987081 h 2844508"/>
                <a:gd name="connsiteX3" fmla="*/ 169509 w 5102001"/>
                <a:gd name="connsiteY3" fmla="*/ 1208775 h 2844508"/>
                <a:gd name="connsiteX4" fmla="*/ 327437 w 5102001"/>
                <a:gd name="connsiteY4" fmla="*/ 1424884 h 2844508"/>
                <a:gd name="connsiteX5" fmla="*/ 531448 w 5102001"/>
                <a:gd name="connsiteY5" fmla="*/ 1714864 h 2844508"/>
                <a:gd name="connsiteX6" fmla="*/ 698638 w 5102001"/>
                <a:gd name="connsiteY6" fmla="*/ 1852086 h 2844508"/>
                <a:gd name="connsiteX7" fmla="*/ 976218 w 5102001"/>
                <a:gd name="connsiteY7" fmla="*/ 1979943 h 2844508"/>
                <a:gd name="connsiteX8" fmla="*/ 1235466 w 5102001"/>
                <a:gd name="connsiteY8" fmla="*/ 2126105 h 2844508"/>
                <a:gd name="connsiteX9" fmla="*/ 1652638 w 5102001"/>
                <a:gd name="connsiteY9" fmla="*/ 2169724 h 2844508"/>
                <a:gd name="connsiteX10" fmla="*/ 2143263 w 5102001"/>
                <a:gd name="connsiteY10" fmla="*/ 2141610 h 2844508"/>
                <a:gd name="connsiteX11" fmla="*/ 2323080 w 5102001"/>
                <a:gd name="connsiteY11" fmla="*/ 2303905 h 2844508"/>
                <a:gd name="connsiteX12" fmla="*/ 2592837 w 5102001"/>
                <a:gd name="connsiteY12" fmla="*/ 2480728 h 2844508"/>
                <a:gd name="connsiteX13" fmla="*/ 3126506 w 5102001"/>
                <a:gd name="connsiteY13" fmla="*/ 2726710 h 2844508"/>
                <a:gd name="connsiteX14" fmla="*/ 3650682 w 5102001"/>
                <a:gd name="connsiteY14" fmla="*/ 2838614 h 2844508"/>
                <a:gd name="connsiteX15" fmla="*/ 4232955 w 5102001"/>
                <a:gd name="connsiteY15" fmla="*/ 2815944 h 2844508"/>
                <a:gd name="connsiteX16" fmla="*/ 4732350 w 5102001"/>
                <a:gd name="connsiteY16" fmla="*/ 2779650 h 2844508"/>
                <a:gd name="connsiteX17" fmla="*/ 5100355 w 5102001"/>
                <a:gd name="connsiteY17" fmla="*/ 2728223 h 2844508"/>
                <a:gd name="connsiteX18" fmla="*/ 5099992 w 5102001"/>
                <a:gd name="connsiteY18" fmla="*/ 9302 h 2844508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143263 w 5102001"/>
                <a:gd name="connsiteY10" fmla="*/ 2141612 h 2844510"/>
                <a:gd name="connsiteX11" fmla="*/ 2323080 w 5102001"/>
                <a:gd name="connsiteY11" fmla="*/ 2303907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323080 w 5102001"/>
                <a:gd name="connsiteY11" fmla="*/ 2303907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323080 w 5102001"/>
                <a:gd name="connsiteY11" fmla="*/ 2303907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406771 w 5102001"/>
                <a:gd name="connsiteY11" fmla="*/ 2297708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406771 w 5102001"/>
                <a:gd name="connsiteY11" fmla="*/ 2297708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406771 w 5102001"/>
                <a:gd name="connsiteY11" fmla="*/ 2297708 h 2844510"/>
                <a:gd name="connsiteX12" fmla="*/ 2592837 w 5102001"/>
                <a:gd name="connsiteY12" fmla="*/ 2480730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4510"/>
                <a:gd name="connsiteX1" fmla="*/ 24796 w 5102001"/>
                <a:gd name="connsiteY1" fmla="*/ 470605 h 2844510"/>
                <a:gd name="connsiteX2" fmla="*/ 102976 w 5102001"/>
                <a:gd name="connsiteY2" fmla="*/ 987083 h 2844510"/>
                <a:gd name="connsiteX3" fmla="*/ 169509 w 5102001"/>
                <a:gd name="connsiteY3" fmla="*/ 1208777 h 2844510"/>
                <a:gd name="connsiteX4" fmla="*/ 327437 w 5102001"/>
                <a:gd name="connsiteY4" fmla="*/ 1424886 h 2844510"/>
                <a:gd name="connsiteX5" fmla="*/ 531448 w 5102001"/>
                <a:gd name="connsiteY5" fmla="*/ 1714866 h 2844510"/>
                <a:gd name="connsiteX6" fmla="*/ 698638 w 5102001"/>
                <a:gd name="connsiteY6" fmla="*/ 1852088 h 2844510"/>
                <a:gd name="connsiteX7" fmla="*/ 976218 w 5102001"/>
                <a:gd name="connsiteY7" fmla="*/ 1979945 h 2844510"/>
                <a:gd name="connsiteX8" fmla="*/ 1235466 w 5102001"/>
                <a:gd name="connsiteY8" fmla="*/ 2126107 h 2844510"/>
                <a:gd name="connsiteX9" fmla="*/ 1652638 w 5102001"/>
                <a:gd name="connsiteY9" fmla="*/ 2169726 h 2844510"/>
                <a:gd name="connsiteX10" fmla="*/ 2267250 w 5102001"/>
                <a:gd name="connsiteY10" fmla="*/ 2110615 h 2844510"/>
                <a:gd name="connsiteX11" fmla="*/ 2406771 w 5102001"/>
                <a:gd name="connsiteY11" fmla="*/ 2297708 h 2844510"/>
                <a:gd name="connsiteX12" fmla="*/ 2595937 w 5102001"/>
                <a:gd name="connsiteY12" fmla="*/ 2459032 h 2844510"/>
                <a:gd name="connsiteX13" fmla="*/ 3126506 w 5102001"/>
                <a:gd name="connsiteY13" fmla="*/ 2726712 h 2844510"/>
                <a:gd name="connsiteX14" fmla="*/ 3650682 w 5102001"/>
                <a:gd name="connsiteY14" fmla="*/ 2838616 h 2844510"/>
                <a:gd name="connsiteX15" fmla="*/ 4232955 w 5102001"/>
                <a:gd name="connsiteY15" fmla="*/ 2815946 h 2844510"/>
                <a:gd name="connsiteX16" fmla="*/ 4732350 w 5102001"/>
                <a:gd name="connsiteY16" fmla="*/ 2779652 h 2844510"/>
                <a:gd name="connsiteX17" fmla="*/ 5100355 w 5102001"/>
                <a:gd name="connsiteY17" fmla="*/ 2728225 h 2844510"/>
                <a:gd name="connsiteX18" fmla="*/ 5099992 w 5102001"/>
                <a:gd name="connsiteY18" fmla="*/ 9304 h 2844510"/>
                <a:gd name="connsiteX0" fmla="*/ 0 w 5102001"/>
                <a:gd name="connsiteY0" fmla="*/ 25 h 2845859"/>
                <a:gd name="connsiteX1" fmla="*/ 24796 w 5102001"/>
                <a:gd name="connsiteY1" fmla="*/ 470605 h 2845859"/>
                <a:gd name="connsiteX2" fmla="*/ 102976 w 5102001"/>
                <a:gd name="connsiteY2" fmla="*/ 987083 h 2845859"/>
                <a:gd name="connsiteX3" fmla="*/ 169509 w 5102001"/>
                <a:gd name="connsiteY3" fmla="*/ 1208777 h 2845859"/>
                <a:gd name="connsiteX4" fmla="*/ 327437 w 5102001"/>
                <a:gd name="connsiteY4" fmla="*/ 1424886 h 2845859"/>
                <a:gd name="connsiteX5" fmla="*/ 531448 w 5102001"/>
                <a:gd name="connsiteY5" fmla="*/ 1714866 h 2845859"/>
                <a:gd name="connsiteX6" fmla="*/ 698638 w 5102001"/>
                <a:gd name="connsiteY6" fmla="*/ 1852088 h 2845859"/>
                <a:gd name="connsiteX7" fmla="*/ 976218 w 5102001"/>
                <a:gd name="connsiteY7" fmla="*/ 1979945 h 2845859"/>
                <a:gd name="connsiteX8" fmla="*/ 1235466 w 5102001"/>
                <a:gd name="connsiteY8" fmla="*/ 2126107 h 2845859"/>
                <a:gd name="connsiteX9" fmla="*/ 1652638 w 5102001"/>
                <a:gd name="connsiteY9" fmla="*/ 2169726 h 2845859"/>
                <a:gd name="connsiteX10" fmla="*/ 2267250 w 5102001"/>
                <a:gd name="connsiteY10" fmla="*/ 2110615 h 2845859"/>
                <a:gd name="connsiteX11" fmla="*/ 2406771 w 5102001"/>
                <a:gd name="connsiteY11" fmla="*/ 2297708 h 2845859"/>
                <a:gd name="connsiteX12" fmla="*/ 2595937 w 5102001"/>
                <a:gd name="connsiteY12" fmla="*/ 2459032 h 2845859"/>
                <a:gd name="connsiteX13" fmla="*/ 3126506 w 5102001"/>
                <a:gd name="connsiteY13" fmla="*/ 2708114 h 2845859"/>
                <a:gd name="connsiteX14" fmla="*/ 3650682 w 5102001"/>
                <a:gd name="connsiteY14" fmla="*/ 2838616 h 2845859"/>
                <a:gd name="connsiteX15" fmla="*/ 4232955 w 5102001"/>
                <a:gd name="connsiteY15" fmla="*/ 2815946 h 2845859"/>
                <a:gd name="connsiteX16" fmla="*/ 4732350 w 5102001"/>
                <a:gd name="connsiteY16" fmla="*/ 2779652 h 2845859"/>
                <a:gd name="connsiteX17" fmla="*/ 5100355 w 5102001"/>
                <a:gd name="connsiteY17" fmla="*/ 2728225 h 2845859"/>
                <a:gd name="connsiteX18" fmla="*/ 5099992 w 5102001"/>
                <a:gd name="connsiteY18" fmla="*/ 9304 h 2845859"/>
                <a:gd name="connsiteX0" fmla="*/ 0 w 5102001"/>
                <a:gd name="connsiteY0" fmla="*/ 25 h 2824676"/>
                <a:gd name="connsiteX1" fmla="*/ 24796 w 5102001"/>
                <a:gd name="connsiteY1" fmla="*/ 470605 h 2824676"/>
                <a:gd name="connsiteX2" fmla="*/ 102976 w 5102001"/>
                <a:gd name="connsiteY2" fmla="*/ 987083 h 2824676"/>
                <a:gd name="connsiteX3" fmla="*/ 169509 w 5102001"/>
                <a:gd name="connsiteY3" fmla="*/ 1208777 h 2824676"/>
                <a:gd name="connsiteX4" fmla="*/ 327437 w 5102001"/>
                <a:gd name="connsiteY4" fmla="*/ 1424886 h 2824676"/>
                <a:gd name="connsiteX5" fmla="*/ 531448 w 5102001"/>
                <a:gd name="connsiteY5" fmla="*/ 1714866 h 2824676"/>
                <a:gd name="connsiteX6" fmla="*/ 698638 w 5102001"/>
                <a:gd name="connsiteY6" fmla="*/ 1852088 h 2824676"/>
                <a:gd name="connsiteX7" fmla="*/ 976218 w 5102001"/>
                <a:gd name="connsiteY7" fmla="*/ 1979945 h 2824676"/>
                <a:gd name="connsiteX8" fmla="*/ 1235466 w 5102001"/>
                <a:gd name="connsiteY8" fmla="*/ 2126107 h 2824676"/>
                <a:gd name="connsiteX9" fmla="*/ 1652638 w 5102001"/>
                <a:gd name="connsiteY9" fmla="*/ 2169726 h 2824676"/>
                <a:gd name="connsiteX10" fmla="*/ 2267250 w 5102001"/>
                <a:gd name="connsiteY10" fmla="*/ 2110615 h 2824676"/>
                <a:gd name="connsiteX11" fmla="*/ 2406771 w 5102001"/>
                <a:gd name="connsiteY11" fmla="*/ 2297708 h 2824676"/>
                <a:gd name="connsiteX12" fmla="*/ 2595937 w 5102001"/>
                <a:gd name="connsiteY12" fmla="*/ 2459032 h 2824676"/>
                <a:gd name="connsiteX13" fmla="*/ 3126506 w 5102001"/>
                <a:gd name="connsiteY13" fmla="*/ 2708114 h 2824676"/>
                <a:gd name="connsiteX14" fmla="*/ 3641383 w 5102001"/>
                <a:gd name="connsiteY14" fmla="*/ 2795220 h 2824676"/>
                <a:gd name="connsiteX15" fmla="*/ 4232955 w 5102001"/>
                <a:gd name="connsiteY15" fmla="*/ 2815946 h 2824676"/>
                <a:gd name="connsiteX16" fmla="*/ 4732350 w 5102001"/>
                <a:gd name="connsiteY16" fmla="*/ 2779652 h 2824676"/>
                <a:gd name="connsiteX17" fmla="*/ 5100355 w 5102001"/>
                <a:gd name="connsiteY17" fmla="*/ 2728225 h 2824676"/>
                <a:gd name="connsiteX18" fmla="*/ 5099992 w 5102001"/>
                <a:gd name="connsiteY18" fmla="*/ 9304 h 2824676"/>
                <a:gd name="connsiteX0" fmla="*/ 0 w 5102001"/>
                <a:gd name="connsiteY0" fmla="*/ 25 h 2796552"/>
                <a:gd name="connsiteX1" fmla="*/ 24796 w 5102001"/>
                <a:gd name="connsiteY1" fmla="*/ 470605 h 2796552"/>
                <a:gd name="connsiteX2" fmla="*/ 102976 w 5102001"/>
                <a:gd name="connsiteY2" fmla="*/ 987083 h 2796552"/>
                <a:gd name="connsiteX3" fmla="*/ 169509 w 5102001"/>
                <a:gd name="connsiteY3" fmla="*/ 1208777 h 2796552"/>
                <a:gd name="connsiteX4" fmla="*/ 327437 w 5102001"/>
                <a:gd name="connsiteY4" fmla="*/ 1424886 h 2796552"/>
                <a:gd name="connsiteX5" fmla="*/ 531448 w 5102001"/>
                <a:gd name="connsiteY5" fmla="*/ 1714866 h 2796552"/>
                <a:gd name="connsiteX6" fmla="*/ 698638 w 5102001"/>
                <a:gd name="connsiteY6" fmla="*/ 1852088 h 2796552"/>
                <a:gd name="connsiteX7" fmla="*/ 976218 w 5102001"/>
                <a:gd name="connsiteY7" fmla="*/ 1979945 h 2796552"/>
                <a:gd name="connsiteX8" fmla="*/ 1235466 w 5102001"/>
                <a:gd name="connsiteY8" fmla="*/ 2126107 h 2796552"/>
                <a:gd name="connsiteX9" fmla="*/ 1652638 w 5102001"/>
                <a:gd name="connsiteY9" fmla="*/ 2169726 h 2796552"/>
                <a:gd name="connsiteX10" fmla="*/ 2267250 w 5102001"/>
                <a:gd name="connsiteY10" fmla="*/ 2110615 h 2796552"/>
                <a:gd name="connsiteX11" fmla="*/ 2406771 w 5102001"/>
                <a:gd name="connsiteY11" fmla="*/ 2297708 h 2796552"/>
                <a:gd name="connsiteX12" fmla="*/ 2595937 w 5102001"/>
                <a:gd name="connsiteY12" fmla="*/ 2459032 h 2796552"/>
                <a:gd name="connsiteX13" fmla="*/ 3126506 w 5102001"/>
                <a:gd name="connsiteY13" fmla="*/ 2708114 h 2796552"/>
                <a:gd name="connsiteX14" fmla="*/ 3641383 w 5102001"/>
                <a:gd name="connsiteY14" fmla="*/ 2795220 h 2796552"/>
                <a:gd name="connsiteX15" fmla="*/ 4242254 w 5102001"/>
                <a:gd name="connsiteY15" fmla="*/ 2753953 h 2796552"/>
                <a:gd name="connsiteX16" fmla="*/ 4732350 w 5102001"/>
                <a:gd name="connsiteY16" fmla="*/ 2779652 h 2796552"/>
                <a:gd name="connsiteX17" fmla="*/ 5100355 w 5102001"/>
                <a:gd name="connsiteY17" fmla="*/ 2728225 h 2796552"/>
                <a:gd name="connsiteX18" fmla="*/ 5099992 w 5102001"/>
                <a:gd name="connsiteY18" fmla="*/ 9304 h 2796552"/>
                <a:gd name="connsiteX0" fmla="*/ 0 w 5102001"/>
                <a:gd name="connsiteY0" fmla="*/ 25 h 2796552"/>
                <a:gd name="connsiteX1" fmla="*/ 24796 w 5102001"/>
                <a:gd name="connsiteY1" fmla="*/ 470605 h 2796552"/>
                <a:gd name="connsiteX2" fmla="*/ 102976 w 5102001"/>
                <a:gd name="connsiteY2" fmla="*/ 987083 h 2796552"/>
                <a:gd name="connsiteX3" fmla="*/ 169509 w 5102001"/>
                <a:gd name="connsiteY3" fmla="*/ 1208777 h 2796552"/>
                <a:gd name="connsiteX4" fmla="*/ 327437 w 5102001"/>
                <a:gd name="connsiteY4" fmla="*/ 1424886 h 2796552"/>
                <a:gd name="connsiteX5" fmla="*/ 531448 w 5102001"/>
                <a:gd name="connsiteY5" fmla="*/ 1714866 h 2796552"/>
                <a:gd name="connsiteX6" fmla="*/ 698638 w 5102001"/>
                <a:gd name="connsiteY6" fmla="*/ 1852088 h 2796552"/>
                <a:gd name="connsiteX7" fmla="*/ 976218 w 5102001"/>
                <a:gd name="connsiteY7" fmla="*/ 1979945 h 2796552"/>
                <a:gd name="connsiteX8" fmla="*/ 1235466 w 5102001"/>
                <a:gd name="connsiteY8" fmla="*/ 2126107 h 2796552"/>
                <a:gd name="connsiteX9" fmla="*/ 1652638 w 5102001"/>
                <a:gd name="connsiteY9" fmla="*/ 2169726 h 2796552"/>
                <a:gd name="connsiteX10" fmla="*/ 2267250 w 5102001"/>
                <a:gd name="connsiteY10" fmla="*/ 2110615 h 2796552"/>
                <a:gd name="connsiteX11" fmla="*/ 2406771 w 5102001"/>
                <a:gd name="connsiteY11" fmla="*/ 2297708 h 2796552"/>
                <a:gd name="connsiteX12" fmla="*/ 2595937 w 5102001"/>
                <a:gd name="connsiteY12" fmla="*/ 2459032 h 2796552"/>
                <a:gd name="connsiteX13" fmla="*/ 3126506 w 5102001"/>
                <a:gd name="connsiteY13" fmla="*/ 2708114 h 2796552"/>
                <a:gd name="connsiteX14" fmla="*/ 3641383 w 5102001"/>
                <a:gd name="connsiteY14" fmla="*/ 2795220 h 2796552"/>
                <a:gd name="connsiteX15" fmla="*/ 4242254 w 5102001"/>
                <a:gd name="connsiteY15" fmla="*/ 2753953 h 2796552"/>
                <a:gd name="connsiteX16" fmla="*/ 4710653 w 5102001"/>
                <a:gd name="connsiteY16" fmla="*/ 2711459 h 2796552"/>
                <a:gd name="connsiteX17" fmla="*/ 5100355 w 5102001"/>
                <a:gd name="connsiteY17" fmla="*/ 2728225 h 2796552"/>
                <a:gd name="connsiteX18" fmla="*/ 5099992 w 5102001"/>
                <a:gd name="connsiteY18" fmla="*/ 9304 h 2796552"/>
                <a:gd name="connsiteX0" fmla="*/ 0 w 5104623"/>
                <a:gd name="connsiteY0" fmla="*/ 25 h 2796552"/>
                <a:gd name="connsiteX1" fmla="*/ 24796 w 5104623"/>
                <a:gd name="connsiteY1" fmla="*/ 470605 h 2796552"/>
                <a:gd name="connsiteX2" fmla="*/ 102976 w 5104623"/>
                <a:gd name="connsiteY2" fmla="*/ 987083 h 2796552"/>
                <a:gd name="connsiteX3" fmla="*/ 169509 w 5104623"/>
                <a:gd name="connsiteY3" fmla="*/ 1208777 h 2796552"/>
                <a:gd name="connsiteX4" fmla="*/ 327437 w 5104623"/>
                <a:gd name="connsiteY4" fmla="*/ 1424886 h 2796552"/>
                <a:gd name="connsiteX5" fmla="*/ 531448 w 5104623"/>
                <a:gd name="connsiteY5" fmla="*/ 1714866 h 2796552"/>
                <a:gd name="connsiteX6" fmla="*/ 698638 w 5104623"/>
                <a:gd name="connsiteY6" fmla="*/ 1852088 h 2796552"/>
                <a:gd name="connsiteX7" fmla="*/ 976218 w 5104623"/>
                <a:gd name="connsiteY7" fmla="*/ 1979945 h 2796552"/>
                <a:gd name="connsiteX8" fmla="*/ 1235466 w 5104623"/>
                <a:gd name="connsiteY8" fmla="*/ 2126107 h 2796552"/>
                <a:gd name="connsiteX9" fmla="*/ 1652638 w 5104623"/>
                <a:gd name="connsiteY9" fmla="*/ 2169726 h 2796552"/>
                <a:gd name="connsiteX10" fmla="*/ 2267250 w 5104623"/>
                <a:gd name="connsiteY10" fmla="*/ 2110615 h 2796552"/>
                <a:gd name="connsiteX11" fmla="*/ 2406771 w 5104623"/>
                <a:gd name="connsiteY11" fmla="*/ 2297708 h 2796552"/>
                <a:gd name="connsiteX12" fmla="*/ 2595937 w 5104623"/>
                <a:gd name="connsiteY12" fmla="*/ 2459032 h 2796552"/>
                <a:gd name="connsiteX13" fmla="*/ 3126506 w 5104623"/>
                <a:gd name="connsiteY13" fmla="*/ 2708114 h 2796552"/>
                <a:gd name="connsiteX14" fmla="*/ 3641383 w 5104623"/>
                <a:gd name="connsiteY14" fmla="*/ 2795220 h 2796552"/>
                <a:gd name="connsiteX15" fmla="*/ 4242254 w 5104623"/>
                <a:gd name="connsiteY15" fmla="*/ 2753953 h 2796552"/>
                <a:gd name="connsiteX16" fmla="*/ 4710653 w 5104623"/>
                <a:gd name="connsiteY16" fmla="*/ 2711459 h 2796552"/>
                <a:gd name="connsiteX17" fmla="*/ 5103454 w 5104623"/>
                <a:gd name="connsiteY17" fmla="*/ 2644534 h 2796552"/>
                <a:gd name="connsiteX18" fmla="*/ 5099992 w 5104623"/>
                <a:gd name="connsiteY18" fmla="*/ 9304 h 2796552"/>
                <a:gd name="connsiteX0" fmla="*/ 0 w 5104623"/>
                <a:gd name="connsiteY0" fmla="*/ 25 h 2796552"/>
                <a:gd name="connsiteX1" fmla="*/ 24796 w 5104623"/>
                <a:gd name="connsiteY1" fmla="*/ 470605 h 2796552"/>
                <a:gd name="connsiteX2" fmla="*/ 102976 w 5104623"/>
                <a:gd name="connsiteY2" fmla="*/ 987083 h 2796552"/>
                <a:gd name="connsiteX3" fmla="*/ 169509 w 5104623"/>
                <a:gd name="connsiteY3" fmla="*/ 1208777 h 2796552"/>
                <a:gd name="connsiteX4" fmla="*/ 327437 w 5104623"/>
                <a:gd name="connsiteY4" fmla="*/ 1424886 h 2796552"/>
                <a:gd name="connsiteX5" fmla="*/ 531448 w 5104623"/>
                <a:gd name="connsiteY5" fmla="*/ 1714866 h 2796552"/>
                <a:gd name="connsiteX6" fmla="*/ 698638 w 5104623"/>
                <a:gd name="connsiteY6" fmla="*/ 1852088 h 2796552"/>
                <a:gd name="connsiteX7" fmla="*/ 976218 w 5104623"/>
                <a:gd name="connsiteY7" fmla="*/ 1979945 h 2796552"/>
                <a:gd name="connsiteX8" fmla="*/ 1235466 w 5104623"/>
                <a:gd name="connsiteY8" fmla="*/ 2126107 h 2796552"/>
                <a:gd name="connsiteX9" fmla="*/ 1652638 w 5104623"/>
                <a:gd name="connsiteY9" fmla="*/ 2169726 h 2796552"/>
                <a:gd name="connsiteX10" fmla="*/ 2267250 w 5104623"/>
                <a:gd name="connsiteY10" fmla="*/ 2110615 h 2796552"/>
                <a:gd name="connsiteX11" fmla="*/ 2406771 w 5104623"/>
                <a:gd name="connsiteY11" fmla="*/ 2297708 h 2796552"/>
                <a:gd name="connsiteX12" fmla="*/ 2595937 w 5104623"/>
                <a:gd name="connsiteY12" fmla="*/ 2459032 h 2796552"/>
                <a:gd name="connsiteX13" fmla="*/ 3126506 w 5104623"/>
                <a:gd name="connsiteY13" fmla="*/ 2708114 h 2796552"/>
                <a:gd name="connsiteX14" fmla="*/ 3641383 w 5104623"/>
                <a:gd name="connsiteY14" fmla="*/ 2795220 h 2796552"/>
                <a:gd name="connsiteX15" fmla="*/ 4242254 w 5104623"/>
                <a:gd name="connsiteY15" fmla="*/ 2753953 h 2796552"/>
                <a:gd name="connsiteX16" fmla="*/ 4710653 w 5104623"/>
                <a:gd name="connsiteY16" fmla="*/ 2692861 h 2796552"/>
                <a:gd name="connsiteX17" fmla="*/ 5103454 w 5104623"/>
                <a:gd name="connsiteY17" fmla="*/ 2644534 h 2796552"/>
                <a:gd name="connsiteX18" fmla="*/ 5099992 w 5104623"/>
                <a:gd name="connsiteY18" fmla="*/ 9304 h 2796552"/>
                <a:gd name="connsiteX0" fmla="*/ 0 w 5104623"/>
                <a:gd name="connsiteY0" fmla="*/ 25 h 2784894"/>
                <a:gd name="connsiteX1" fmla="*/ 24796 w 5104623"/>
                <a:gd name="connsiteY1" fmla="*/ 470605 h 2784894"/>
                <a:gd name="connsiteX2" fmla="*/ 102976 w 5104623"/>
                <a:gd name="connsiteY2" fmla="*/ 987083 h 2784894"/>
                <a:gd name="connsiteX3" fmla="*/ 169509 w 5104623"/>
                <a:gd name="connsiteY3" fmla="*/ 1208777 h 2784894"/>
                <a:gd name="connsiteX4" fmla="*/ 327437 w 5104623"/>
                <a:gd name="connsiteY4" fmla="*/ 1424886 h 2784894"/>
                <a:gd name="connsiteX5" fmla="*/ 531448 w 5104623"/>
                <a:gd name="connsiteY5" fmla="*/ 1714866 h 2784894"/>
                <a:gd name="connsiteX6" fmla="*/ 698638 w 5104623"/>
                <a:gd name="connsiteY6" fmla="*/ 1852088 h 2784894"/>
                <a:gd name="connsiteX7" fmla="*/ 976218 w 5104623"/>
                <a:gd name="connsiteY7" fmla="*/ 1979945 h 2784894"/>
                <a:gd name="connsiteX8" fmla="*/ 1235466 w 5104623"/>
                <a:gd name="connsiteY8" fmla="*/ 2126107 h 2784894"/>
                <a:gd name="connsiteX9" fmla="*/ 1652638 w 5104623"/>
                <a:gd name="connsiteY9" fmla="*/ 2169726 h 2784894"/>
                <a:gd name="connsiteX10" fmla="*/ 2267250 w 5104623"/>
                <a:gd name="connsiteY10" fmla="*/ 2110615 h 2784894"/>
                <a:gd name="connsiteX11" fmla="*/ 2406771 w 5104623"/>
                <a:gd name="connsiteY11" fmla="*/ 2297708 h 2784894"/>
                <a:gd name="connsiteX12" fmla="*/ 2595937 w 5104623"/>
                <a:gd name="connsiteY12" fmla="*/ 2459032 h 2784894"/>
                <a:gd name="connsiteX13" fmla="*/ 3126506 w 5104623"/>
                <a:gd name="connsiteY13" fmla="*/ 2708114 h 2784894"/>
                <a:gd name="connsiteX14" fmla="*/ 3641383 w 5104623"/>
                <a:gd name="connsiteY14" fmla="*/ 2782822 h 2784894"/>
                <a:gd name="connsiteX15" fmla="*/ 4242254 w 5104623"/>
                <a:gd name="connsiteY15" fmla="*/ 2753953 h 2784894"/>
                <a:gd name="connsiteX16" fmla="*/ 4710653 w 5104623"/>
                <a:gd name="connsiteY16" fmla="*/ 2692861 h 2784894"/>
                <a:gd name="connsiteX17" fmla="*/ 5103454 w 5104623"/>
                <a:gd name="connsiteY17" fmla="*/ 2644534 h 2784894"/>
                <a:gd name="connsiteX18" fmla="*/ 5099992 w 5104623"/>
                <a:gd name="connsiteY18" fmla="*/ 9304 h 2784894"/>
                <a:gd name="connsiteX0" fmla="*/ 0 w 5104623"/>
                <a:gd name="connsiteY0" fmla="*/ 25 h 2784894"/>
                <a:gd name="connsiteX1" fmla="*/ 24796 w 5104623"/>
                <a:gd name="connsiteY1" fmla="*/ 470605 h 2784894"/>
                <a:gd name="connsiteX2" fmla="*/ 102976 w 5104623"/>
                <a:gd name="connsiteY2" fmla="*/ 987083 h 2784894"/>
                <a:gd name="connsiteX3" fmla="*/ 169509 w 5104623"/>
                <a:gd name="connsiteY3" fmla="*/ 1208777 h 2784894"/>
                <a:gd name="connsiteX4" fmla="*/ 327437 w 5104623"/>
                <a:gd name="connsiteY4" fmla="*/ 1424886 h 2784894"/>
                <a:gd name="connsiteX5" fmla="*/ 531448 w 5104623"/>
                <a:gd name="connsiteY5" fmla="*/ 1714866 h 2784894"/>
                <a:gd name="connsiteX6" fmla="*/ 698638 w 5104623"/>
                <a:gd name="connsiteY6" fmla="*/ 1852088 h 2784894"/>
                <a:gd name="connsiteX7" fmla="*/ 976218 w 5104623"/>
                <a:gd name="connsiteY7" fmla="*/ 1979945 h 2784894"/>
                <a:gd name="connsiteX8" fmla="*/ 1235466 w 5104623"/>
                <a:gd name="connsiteY8" fmla="*/ 2126107 h 2784894"/>
                <a:gd name="connsiteX9" fmla="*/ 1652638 w 5104623"/>
                <a:gd name="connsiteY9" fmla="*/ 2169726 h 2784894"/>
                <a:gd name="connsiteX10" fmla="*/ 2267250 w 5104623"/>
                <a:gd name="connsiteY10" fmla="*/ 2110615 h 2784894"/>
                <a:gd name="connsiteX11" fmla="*/ 2406771 w 5104623"/>
                <a:gd name="connsiteY11" fmla="*/ 2297708 h 2784894"/>
                <a:gd name="connsiteX12" fmla="*/ 2595937 w 5104623"/>
                <a:gd name="connsiteY12" fmla="*/ 2459032 h 2784894"/>
                <a:gd name="connsiteX13" fmla="*/ 3120307 w 5104623"/>
                <a:gd name="connsiteY13" fmla="*/ 2708114 h 2784894"/>
                <a:gd name="connsiteX14" fmla="*/ 3641383 w 5104623"/>
                <a:gd name="connsiteY14" fmla="*/ 2782822 h 2784894"/>
                <a:gd name="connsiteX15" fmla="*/ 4242254 w 5104623"/>
                <a:gd name="connsiteY15" fmla="*/ 2753953 h 2784894"/>
                <a:gd name="connsiteX16" fmla="*/ 4710653 w 5104623"/>
                <a:gd name="connsiteY16" fmla="*/ 2692861 h 2784894"/>
                <a:gd name="connsiteX17" fmla="*/ 5103454 w 5104623"/>
                <a:gd name="connsiteY17" fmla="*/ 2644534 h 2784894"/>
                <a:gd name="connsiteX18" fmla="*/ 5099992 w 5104623"/>
                <a:gd name="connsiteY18" fmla="*/ 9304 h 27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4623" h="2784894">
                  <a:moveTo>
                    <a:pt x="0" y="25"/>
                  </a:moveTo>
                  <a:cubicBezTo>
                    <a:pt x="4340" y="-3030"/>
                    <a:pt x="17222" y="270673"/>
                    <a:pt x="24796" y="470605"/>
                  </a:cubicBezTo>
                  <a:cubicBezTo>
                    <a:pt x="66860" y="676278"/>
                    <a:pt x="78857" y="864054"/>
                    <a:pt x="102976" y="987083"/>
                  </a:cubicBezTo>
                  <a:cubicBezTo>
                    <a:pt x="127095" y="1110112"/>
                    <a:pt x="132099" y="1135810"/>
                    <a:pt x="169509" y="1208777"/>
                  </a:cubicBezTo>
                  <a:cubicBezTo>
                    <a:pt x="206919" y="1281744"/>
                    <a:pt x="267114" y="1340538"/>
                    <a:pt x="327437" y="1424886"/>
                  </a:cubicBezTo>
                  <a:cubicBezTo>
                    <a:pt x="387760" y="1509234"/>
                    <a:pt x="459923" y="1601423"/>
                    <a:pt x="531448" y="1714866"/>
                  </a:cubicBezTo>
                  <a:cubicBezTo>
                    <a:pt x="572116" y="1761147"/>
                    <a:pt x="624510" y="1807908"/>
                    <a:pt x="698638" y="1852088"/>
                  </a:cubicBezTo>
                  <a:cubicBezTo>
                    <a:pt x="772766" y="1896268"/>
                    <a:pt x="886747" y="1934275"/>
                    <a:pt x="976218" y="1979945"/>
                  </a:cubicBezTo>
                  <a:cubicBezTo>
                    <a:pt x="1065689" y="2025615"/>
                    <a:pt x="1122729" y="2094477"/>
                    <a:pt x="1235466" y="2126107"/>
                  </a:cubicBezTo>
                  <a:cubicBezTo>
                    <a:pt x="1348203" y="2157737"/>
                    <a:pt x="1480674" y="2172308"/>
                    <a:pt x="1652638" y="2169726"/>
                  </a:cubicBezTo>
                  <a:cubicBezTo>
                    <a:pt x="1824602" y="2167144"/>
                    <a:pt x="2103708" y="2119986"/>
                    <a:pt x="2267250" y="2110615"/>
                  </a:cubicBezTo>
                  <a:cubicBezTo>
                    <a:pt x="2330062" y="2194206"/>
                    <a:pt x="2351990" y="2239639"/>
                    <a:pt x="2406771" y="2297708"/>
                  </a:cubicBezTo>
                  <a:cubicBezTo>
                    <a:pt x="2461552" y="2355777"/>
                    <a:pt x="2477014" y="2390631"/>
                    <a:pt x="2595937" y="2459032"/>
                  </a:cubicBezTo>
                  <a:cubicBezTo>
                    <a:pt x="2714860" y="2527433"/>
                    <a:pt x="2946066" y="2654149"/>
                    <a:pt x="3120307" y="2708114"/>
                  </a:cubicBezTo>
                  <a:cubicBezTo>
                    <a:pt x="3294548" y="2762079"/>
                    <a:pt x="3454392" y="2775182"/>
                    <a:pt x="3641383" y="2782822"/>
                  </a:cubicBezTo>
                  <a:cubicBezTo>
                    <a:pt x="3828374" y="2790462"/>
                    <a:pt x="4057886" y="2776117"/>
                    <a:pt x="4242254" y="2753953"/>
                  </a:cubicBezTo>
                  <a:lnTo>
                    <a:pt x="4710653" y="2692861"/>
                  </a:lnTo>
                  <a:cubicBezTo>
                    <a:pt x="4858474" y="2677211"/>
                    <a:pt x="4932148" y="2677192"/>
                    <a:pt x="5103454" y="2644534"/>
                  </a:cubicBezTo>
                  <a:cubicBezTo>
                    <a:pt x="5107536" y="2165999"/>
                    <a:pt x="5099593" y="9531"/>
                    <a:pt x="5099992" y="9304"/>
                  </a:cubicBezTo>
                </a:path>
              </a:pathLst>
            </a:custGeom>
            <a:solidFill>
              <a:schemeClr val="bg1">
                <a:lumMod val="65000"/>
                <a:alpha val="21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Present sensitivity"/>
            <p:cNvSpPr/>
            <p:nvPr/>
          </p:nvSpPr>
          <p:spPr>
            <a:xfrm>
              <a:off x="2931041" y="1314299"/>
              <a:ext cx="4666129" cy="2818459"/>
            </a:xfrm>
            <a:custGeom>
              <a:avLst/>
              <a:gdLst>
                <a:gd name="connsiteX0" fmla="*/ 0 w 2057400"/>
                <a:gd name="connsiteY0" fmla="*/ 0 h 2178424"/>
                <a:gd name="connsiteX1" fmla="*/ 141194 w 2057400"/>
                <a:gd name="connsiteY1" fmla="*/ 221877 h 2178424"/>
                <a:gd name="connsiteX2" fmla="*/ 504265 w 2057400"/>
                <a:gd name="connsiteY2" fmla="*/ 477371 h 2178424"/>
                <a:gd name="connsiteX3" fmla="*/ 719417 w 2057400"/>
                <a:gd name="connsiteY3" fmla="*/ 558053 h 2178424"/>
                <a:gd name="connsiteX4" fmla="*/ 759759 w 2057400"/>
                <a:gd name="connsiteY4" fmla="*/ 564777 h 2178424"/>
                <a:gd name="connsiteX5" fmla="*/ 833717 w 2057400"/>
                <a:gd name="connsiteY5" fmla="*/ 759759 h 2178424"/>
                <a:gd name="connsiteX6" fmla="*/ 981635 w 2057400"/>
                <a:gd name="connsiteY6" fmla="*/ 1008530 h 2178424"/>
                <a:gd name="connsiteX7" fmla="*/ 1196788 w 2057400"/>
                <a:gd name="connsiteY7" fmla="*/ 1196788 h 2178424"/>
                <a:gd name="connsiteX8" fmla="*/ 1452282 w 2057400"/>
                <a:gd name="connsiteY8" fmla="*/ 1290918 h 2178424"/>
                <a:gd name="connsiteX9" fmla="*/ 1653988 w 2057400"/>
                <a:gd name="connsiteY9" fmla="*/ 1311088 h 2178424"/>
                <a:gd name="connsiteX10" fmla="*/ 1687606 w 2057400"/>
                <a:gd name="connsiteY10" fmla="*/ 1311088 h 2178424"/>
                <a:gd name="connsiteX11" fmla="*/ 1795182 w 2057400"/>
                <a:gd name="connsiteY11" fmla="*/ 1445559 h 2178424"/>
                <a:gd name="connsiteX12" fmla="*/ 1922929 w 2057400"/>
                <a:gd name="connsiteY12" fmla="*/ 1896035 h 2178424"/>
                <a:gd name="connsiteX13" fmla="*/ 2057400 w 2057400"/>
                <a:gd name="connsiteY13" fmla="*/ 2178424 h 2178424"/>
                <a:gd name="connsiteX0" fmla="*/ 0 w 2077571"/>
                <a:gd name="connsiteY0" fmla="*/ 0 h 2222127"/>
                <a:gd name="connsiteX1" fmla="*/ 141194 w 2077571"/>
                <a:gd name="connsiteY1" fmla="*/ 221877 h 2222127"/>
                <a:gd name="connsiteX2" fmla="*/ 504265 w 2077571"/>
                <a:gd name="connsiteY2" fmla="*/ 477371 h 2222127"/>
                <a:gd name="connsiteX3" fmla="*/ 719417 w 2077571"/>
                <a:gd name="connsiteY3" fmla="*/ 558053 h 2222127"/>
                <a:gd name="connsiteX4" fmla="*/ 759759 w 2077571"/>
                <a:gd name="connsiteY4" fmla="*/ 564777 h 2222127"/>
                <a:gd name="connsiteX5" fmla="*/ 833717 w 2077571"/>
                <a:gd name="connsiteY5" fmla="*/ 759759 h 2222127"/>
                <a:gd name="connsiteX6" fmla="*/ 981635 w 2077571"/>
                <a:gd name="connsiteY6" fmla="*/ 1008530 h 2222127"/>
                <a:gd name="connsiteX7" fmla="*/ 1196788 w 2077571"/>
                <a:gd name="connsiteY7" fmla="*/ 1196788 h 2222127"/>
                <a:gd name="connsiteX8" fmla="*/ 1452282 w 2077571"/>
                <a:gd name="connsiteY8" fmla="*/ 1290918 h 2222127"/>
                <a:gd name="connsiteX9" fmla="*/ 1653988 w 2077571"/>
                <a:gd name="connsiteY9" fmla="*/ 1311088 h 2222127"/>
                <a:gd name="connsiteX10" fmla="*/ 1687606 w 2077571"/>
                <a:gd name="connsiteY10" fmla="*/ 1311088 h 2222127"/>
                <a:gd name="connsiteX11" fmla="*/ 1795182 w 2077571"/>
                <a:gd name="connsiteY11" fmla="*/ 1445559 h 2222127"/>
                <a:gd name="connsiteX12" fmla="*/ 1922929 w 2077571"/>
                <a:gd name="connsiteY12" fmla="*/ 1896035 h 2222127"/>
                <a:gd name="connsiteX13" fmla="*/ 2057400 w 2077571"/>
                <a:gd name="connsiteY13" fmla="*/ 2178424 h 2222127"/>
                <a:gd name="connsiteX14" fmla="*/ 2043953 w 2077571"/>
                <a:gd name="connsiteY14" fmla="*/ 2158253 h 2222127"/>
                <a:gd name="connsiteX0" fmla="*/ 0 w 4689102"/>
                <a:gd name="connsiteY0" fmla="*/ 0 h 2492189"/>
                <a:gd name="connsiteX1" fmla="*/ 141194 w 4689102"/>
                <a:gd name="connsiteY1" fmla="*/ 221877 h 2492189"/>
                <a:gd name="connsiteX2" fmla="*/ 504265 w 4689102"/>
                <a:gd name="connsiteY2" fmla="*/ 477371 h 2492189"/>
                <a:gd name="connsiteX3" fmla="*/ 719417 w 4689102"/>
                <a:gd name="connsiteY3" fmla="*/ 558053 h 2492189"/>
                <a:gd name="connsiteX4" fmla="*/ 759759 w 4689102"/>
                <a:gd name="connsiteY4" fmla="*/ 564777 h 2492189"/>
                <a:gd name="connsiteX5" fmla="*/ 833717 w 4689102"/>
                <a:gd name="connsiteY5" fmla="*/ 759759 h 2492189"/>
                <a:gd name="connsiteX6" fmla="*/ 981635 w 4689102"/>
                <a:gd name="connsiteY6" fmla="*/ 1008530 h 2492189"/>
                <a:gd name="connsiteX7" fmla="*/ 1196788 w 4689102"/>
                <a:gd name="connsiteY7" fmla="*/ 1196788 h 2492189"/>
                <a:gd name="connsiteX8" fmla="*/ 1452282 w 4689102"/>
                <a:gd name="connsiteY8" fmla="*/ 1290918 h 2492189"/>
                <a:gd name="connsiteX9" fmla="*/ 1653988 w 4689102"/>
                <a:gd name="connsiteY9" fmla="*/ 1311088 h 2492189"/>
                <a:gd name="connsiteX10" fmla="*/ 1687606 w 4689102"/>
                <a:gd name="connsiteY10" fmla="*/ 1311088 h 2492189"/>
                <a:gd name="connsiteX11" fmla="*/ 1795182 w 4689102"/>
                <a:gd name="connsiteY11" fmla="*/ 1445559 h 2492189"/>
                <a:gd name="connsiteX12" fmla="*/ 1922929 w 4689102"/>
                <a:gd name="connsiteY12" fmla="*/ 1896035 h 2492189"/>
                <a:gd name="connsiteX13" fmla="*/ 2057400 w 4689102"/>
                <a:gd name="connsiteY13" fmla="*/ 2178424 h 2492189"/>
                <a:gd name="connsiteX14" fmla="*/ 4686300 w 4689102"/>
                <a:gd name="connsiteY14" fmla="*/ 13447 h 2492189"/>
                <a:gd name="connsiteX0" fmla="*/ 0 w 5104278"/>
                <a:gd name="connsiteY0" fmla="*/ 0 h 2962835"/>
                <a:gd name="connsiteX1" fmla="*/ 141194 w 5104278"/>
                <a:gd name="connsiteY1" fmla="*/ 221877 h 2962835"/>
                <a:gd name="connsiteX2" fmla="*/ 504265 w 5104278"/>
                <a:gd name="connsiteY2" fmla="*/ 477371 h 2962835"/>
                <a:gd name="connsiteX3" fmla="*/ 719417 w 5104278"/>
                <a:gd name="connsiteY3" fmla="*/ 558053 h 2962835"/>
                <a:gd name="connsiteX4" fmla="*/ 759759 w 5104278"/>
                <a:gd name="connsiteY4" fmla="*/ 564777 h 2962835"/>
                <a:gd name="connsiteX5" fmla="*/ 833717 w 5104278"/>
                <a:gd name="connsiteY5" fmla="*/ 759759 h 2962835"/>
                <a:gd name="connsiteX6" fmla="*/ 981635 w 5104278"/>
                <a:gd name="connsiteY6" fmla="*/ 1008530 h 2962835"/>
                <a:gd name="connsiteX7" fmla="*/ 1196788 w 5104278"/>
                <a:gd name="connsiteY7" fmla="*/ 1196788 h 2962835"/>
                <a:gd name="connsiteX8" fmla="*/ 1452282 w 5104278"/>
                <a:gd name="connsiteY8" fmla="*/ 1290918 h 2962835"/>
                <a:gd name="connsiteX9" fmla="*/ 1653988 w 5104278"/>
                <a:gd name="connsiteY9" fmla="*/ 1311088 h 2962835"/>
                <a:gd name="connsiteX10" fmla="*/ 1687606 w 5104278"/>
                <a:gd name="connsiteY10" fmla="*/ 1311088 h 2962835"/>
                <a:gd name="connsiteX11" fmla="*/ 1795182 w 5104278"/>
                <a:gd name="connsiteY11" fmla="*/ 1445559 h 2962835"/>
                <a:gd name="connsiteX12" fmla="*/ 1922929 w 5104278"/>
                <a:gd name="connsiteY12" fmla="*/ 1896035 h 2962835"/>
                <a:gd name="connsiteX13" fmla="*/ 2057400 w 5104278"/>
                <a:gd name="connsiteY13" fmla="*/ 2178424 h 2962835"/>
                <a:gd name="connsiteX14" fmla="*/ 4666128 w 5104278"/>
                <a:gd name="connsiteY14" fmla="*/ 2602006 h 2962835"/>
                <a:gd name="connsiteX15" fmla="*/ 4686300 w 5104278"/>
                <a:gd name="connsiteY15" fmla="*/ 13447 h 2962835"/>
                <a:gd name="connsiteX0" fmla="*/ 0 w 4686300"/>
                <a:gd name="connsiteY0" fmla="*/ 0 h 2962835"/>
                <a:gd name="connsiteX1" fmla="*/ 141194 w 4686300"/>
                <a:gd name="connsiteY1" fmla="*/ 221877 h 2962835"/>
                <a:gd name="connsiteX2" fmla="*/ 504265 w 4686300"/>
                <a:gd name="connsiteY2" fmla="*/ 477371 h 2962835"/>
                <a:gd name="connsiteX3" fmla="*/ 719417 w 4686300"/>
                <a:gd name="connsiteY3" fmla="*/ 558053 h 2962835"/>
                <a:gd name="connsiteX4" fmla="*/ 759759 w 4686300"/>
                <a:gd name="connsiteY4" fmla="*/ 564777 h 2962835"/>
                <a:gd name="connsiteX5" fmla="*/ 833717 w 4686300"/>
                <a:gd name="connsiteY5" fmla="*/ 759759 h 2962835"/>
                <a:gd name="connsiteX6" fmla="*/ 981635 w 4686300"/>
                <a:gd name="connsiteY6" fmla="*/ 1008530 h 2962835"/>
                <a:gd name="connsiteX7" fmla="*/ 1196788 w 4686300"/>
                <a:gd name="connsiteY7" fmla="*/ 1196788 h 2962835"/>
                <a:gd name="connsiteX8" fmla="*/ 1452282 w 4686300"/>
                <a:gd name="connsiteY8" fmla="*/ 1290918 h 2962835"/>
                <a:gd name="connsiteX9" fmla="*/ 1653988 w 4686300"/>
                <a:gd name="connsiteY9" fmla="*/ 1311088 h 2962835"/>
                <a:gd name="connsiteX10" fmla="*/ 1687606 w 4686300"/>
                <a:gd name="connsiteY10" fmla="*/ 1311088 h 2962835"/>
                <a:gd name="connsiteX11" fmla="*/ 1795182 w 4686300"/>
                <a:gd name="connsiteY11" fmla="*/ 1445559 h 2962835"/>
                <a:gd name="connsiteX12" fmla="*/ 1922929 w 4686300"/>
                <a:gd name="connsiteY12" fmla="*/ 1896035 h 2962835"/>
                <a:gd name="connsiteX13" fmla="*/ 2057400 w 4686300"/>
                <a:gd name="connsiteY13" fmla="*/ 2178424 h 2962835"/>
                <a:gd name="connsiteX14" fmla="*/ 4666128 w 4686300"/>
                <a:gd name="connsiteY14" fmla="*/ 2602006 h 2962835"/>
                <a:gd name="connsiteX15" fmla="*/ 4686300 w 4686300"/>
                <a:gd name="connsiteY15" fmla="*/ 13447 h 2962835"/>
                <a:gd name="connsiteX0" fmla="*/ 0 w 4666129"/>
                <a:gd name="connsiteY0" fmla="*/ 0 h 2962835"/>
                <a:gd name="connsiteX1" fmla="*/ 141194 w 4666129"/>
                <a:gd name="connsiteY1" fmla="*/ 221877 h 2962835"/>
                <a:gd name="connsiteX2" fmla="*/ 504265 w 4666129"/>
                <a:gd name="connsiteY2" fmla="*/ 477371 h 2962835"/>
                <a:gd name="connsiteX3" fmla="*/ 719417 w 4666129"/>
                <a:gd name="connsiteY3" fmla="*/ 558053 h 2962835"/>
                <a:gd name="connsiteX4" fmla="*/ 759759 w 4666129"/>
                <a:gd name="connsiteY4" fmla="*/ 564777 h 2962835"/>
                <a:gd name="connsiteX5" fmla="*/ 833717 w 4666129"/>
                <a:gd name="connsiteY5" fmla="*/ 759759 h 2962835"/>
                <a:gd name="connsiteX6" fmla="*/ 981635 w 4666129"/>
                <a:gd name="connsiteY6" fmla="*/ 1008530 h 2962835"/>
                <a:gd name="connsiteX7" fmla="*/ 1196788 w 4666129"/>
                <a:gd name="connsiteY7" fmla="*/ 1196788 h 2962835"/>
                <a:gd name="connsiteX8" fmla="*/ 1452282 w 4666129"/>
                <a:gd name="connsiteY8" fmla="*/ 1290918 h 2962835"/>
                <a:gd name="connsiteX9" fmla="*/ 1653988 w 4666129"/>
                <a:gd name="connsiteY9" fmla="*/ 1311088 h 2962835"/>
                <a:gd name="connsiteX10" fmla="*/ 1687606 w 4666129"/>
                <a:gd name="connsiteY10" fmla="*/ 1311088 h 2962835"/>
                <a:gd name="connsiteX11" fmla="*/ 1795182 w 4666129"/>
                <a:gd name="connsiteY11" fmla="*/ 1445559 h 2962835"/>
                <a:gd name="connsiteX12" fmla="*/ 1922929 w 4666129"/>
                <a:gd name="connsiteY12" fmla="*/ 1896035 h 2962835"/>
                <a:gd name="connsiteX13" fmla="*/ 2057400 w 4666129"/>
                <a:gd name="connsiteY13" fmla="*/ 2178424 h 2962835"/>
                <a:gd name="connsiteX14" fmla="*/ 4666128 w 4666129"/>
                <a:gd name="connsiteY14" fmla="*/ 2602006 h 2962835"/>
                <a:gd name="connsiteX15" fmla="*/ 4666129 w 4666129"/>
                <a:gd name="connsiteY15" fmla="*/ 13447 h 2962835"/>
                <a:gd name="connsiteX0" fmla="*/ 0 w 4675093"/>
                <a:gd name="connsiteY0" fmla="*/ 0 h 2962835"/>
                <a:gd name="connsiteX1" fmla="*/ 141194 w 4675093"/>
                <a:gd name="connsiteY1" fmla="*/ 221877 h 2962835"/>
                <a:gd name="connsiteX2" fmla="*/ 504265 w 4675093"/>
                <a:gd name="connsiteY2" fmla="*/ 477371 h 2962835"/>
                <a:gd name="connsiteX3" fmla="*/ 719417 w 4675093"/>
                <a:gd name="connsiteY3" fmla="*/ 558053 h 2962835"/>
                <a:gd name="connsiteX4" fmla="*/ 759759 w 4675093"/>
                <a:gd name="connsiteY4" fmla="*/ 564777 h 2962835"/>
                <a:gd name="connsiteX5" fmla="*/ 833717 w 4675093"/>
                <a:gd name="connsiteY5" fmla="*/ 759759 h 2962835"/>
                <a:gd name="connsiteX6" fmla="*/ 981635 w 4675093"/>
                <a:gd name="connsiteY6" fmla="*/ 1008530 h 2962835"/>
                <a:gd name="connsiteX7" fmla="*/ 1196788 w 4675093"/>
                <a:gd name="connsiteY7" fmla="*/ 1196788 h 2962835"/>
                <a:gd name="connsiteX8" fmla="*/ 1452282 w 4675093"/>
                <a:gd name="connsiteY8" fmla="*/ 1290918 h 2962835"/>
                <a:gd name="connsiteX9" fmla="*/ 1653988 w 4675093"/>
                <a:gd name="connsiteY9" fmla="*/ 1311088 h 2962835"/>
                <a:gd name="connsiteX10" fmla="*/ 1687606 w 4675093"/>
                <a:gd name="connsiteY10" fmla="*/ 1311088 h 2962835"/>
                <a:gd name="connsiteX11" fmla="*/ 1795182 w 4675093"/>
                <a:gd name="connsiteY11" fmla="*/ 1445559 h 2962835"/>
                <a:gd name="connsiteX12" fmla="*/ 1922929 w 4675093"/>
                <a:gd name="connsiteY12" fmla="*/ 1896035 h 2962835"/>
                <a:gd name="connsiteX13" fmla="*/ 2057400 w 4675093"/>
                <a:gd name="connsiteY13" fmla="*/ 2178424 h 2962835"/>
                <a:gd name="connsiteX14" fmla="*/ 4666128 w 4675093"/>
                <a:gd name="connsiteY14" fmla="*/ 2602006 h 2962835"/>
                <a:gd name="connsiteX15" fmla="*/ 4666129 w 4675093"/>
                <a:gd name="connsiteY15" fmla="*/ 13447 h 2962835"/>
                <a:gd name="connsiteX0" fmla="*/ 0 w 4675093"/>
                <a:gd name="connsiteY0" fmla="*/ 0 h 2761129"/>
                <a:gd name="connsiteX1" fmla="*/ 141194 w 4675093"/>
                <a:gd name="connsiteY1" fmla="*/ 221877 h 2761129"/>
                <a:gd name="connsiteX2" fmla="*/ 504265 w 4675093"/>
                <a:gd name="connsiteY2" fmla="*/ 477371 h 2761129"/>
                <a:gd name="connsiteX3" fmla="*/ 719417 w 4675093"/>
                <a:gd name="connsiteY3" fmla="*/ 558053 h 2761129"/>
                <a:gd name="connsiteX4" fmla="*/ 759759 w 4675093"/>
                <a:gd name="connsiteY4" fmla="*/ 564777 h 2761129"/>
                <a:gd name="connsiteX5" fmla="*/ 833717 w 4675093"/>
                <a:gd name="connsiteY5" fmla="*/ 759759 h 2761129"/>
                <a:gd name="connsiteX6" fmla="*/ 981635 w 4675093"/>
                <a:gd name="connsiteY6" fmla="*/ 1008530 h 2761129"/>
                <a:gd name="connsiteX7" fmla="*/ 1196788 w 4675093"/>
                <a:gd name="connsiteY7" fmla="*/ 1196788 h 2761129"/>
                <a:gd name="connsiteX8" fmla="*/ 1452282 w 4675093"/>
                <a:gd name="connsiteY8" fmla="*/ 1290918 h 2761129"/>
                <a:gd name="connsiteX9" fmla="*/ 1653988 w 4675093"/>
                <a:gd name="connsiteY9" fmla="*/ 1311088 h 2761129"/>
                <a:gd name="connsiteX10" fmla="*/ 1687606 w 4675093"/>
                <a:gd name="connsiteY10" fmla="*/ 1311088 h 2761129"/>
                <a:gd name="connsiteX11" fmla="*/ 1795182 w 4675093"/>
                <a:gd name="connsiteY11" fmla="*/ 1445559 h 2761129"/>
                <a:gd name="connsiteX12" fmla="*/ 1922929 w 4675093"/>
                <a:gd name="connsiteY12" fmla="*/ 1896035 h 2761129"/>
                <a:gd name="connsiteX13" fmla="*/ 2057400 w 4675093"/>
                <a:gd name="connsiteY13" fmla="*/ 2178424 h 2761129"/>
                <a:gd name="connsiteX14" fmla="*/ 4666128 w 4675093"/>
                <a:gd name="connsiteY14" fmla="*/ 2602006 h 2761129"/>
                <a:gd name="connsiteX15" fmla="*/ 4666129 w 4675093"/>
                <a:gd name="connsiteY15" fmla="*/ 13447 h 2761129"/>
                <a:gd name="connsiteX0" fmla="*/ 0 w 4675093"/>
                <a:gd name="connsiteY0" fmla="*/ 0 h 3012141"/>
                <a:gd name="connsiteX1" fmla="*/ 141194 w 4675093"/>
                <a:gd name="connsiteY1" fmla="*/ 221877 h 3012141"/>
                <a:gd name="connsiteX2" fmla="*/ 504265 w 4675093"/>
                <a:gd name="connsiteY2" fmla="*/ 477371 h 3012141"/>
                <a:gd name="connsiteX3" fmla="*/ 719417 w 4675093"/>
                <a:gd name="connsiteY3" fmla="*/ 558053 h 3012141"/>
                <a:gd name="connsiteX4" fmla="*/ 759759 w 4675093"/>
                <a:gd name="connsiteY4" fmla="*/ 564777 h 3012141"/>
                <a:gd name="connsiteX5" fmla="*/ 833717 w 4675093"/>
                <a:gd name="connsiteY5" fmla="*/ 759759 h 3012141"/>
                <a:gd name="connsiteX6" fmla="*/ 981635 w 4675093"/>
                <a:gd name="connsiteY6" fmla="*/ 1008530 h 3012141"/>
                <a:gd name="connsiteX7" fmla="*/ 1196788 w 4675093"/>
                <a:gd name="connsiteY7" fmla="*/ 1196788 h 3012141"/>
                <a:gd name="connsiteX8" fmla="*/ 1452282 w 4675093"/>
                <a:gd name="connsiteY8" fmla="*/ 1290918 h 3012141"/>
                <a:gd name="connsiteX9" fmla="*/ 1653988 w 4675093"/>
                <a:gd name="connsiteY9" fmla="*/ 1311088 h 3012141"/>
                <a:gd name="connsiteX10" fmla="*/ 1687606 w 4675093"/>
                <a:gd name="connsiteY10" fmla="*/ 1311088 h 3012141"/>
                <a:gd name="connsiteX11" fmla="*/ 1795182 w 4675093"/>
                <a:gd name="connsiteY11" fmla="*/ 1445559 h 3012141"/>
                <a:gd name="connsiteX12" fmla="*/ 1922929 w 4675093"/>
                <a:gd name="connsiteY12" fmla="*/ 1896035 h 3012141"/>
                <a:gd name="connsiteX13" fmla="*/ 2057400 w 4675093"/>
                <a:gd name="connsiteY13" fmla="*/ 2178424 h 3012141"/>
                <a:gd name="connsiteX14" fmla="*/ 2857500 w 4675093"/>
                <a:gd name="connsiteY14" fmla="*/ 2746281 h 3012141"/>
                <a:gd name="connsiteX15" fmla="*/ 4666128 w 4675093"/>
                <a:gd name="connsiteY15" fmla="*/ 2602006 h 3012141"/>
                <a:gd name="connsiteX16" fmla="*/ 4666129 w 4675093"/>
                <a:gd name="connsiteY16" fmla="*/ 13447 h 3012141"/>
                <a:gd name="connsiteX0" fmla="*/ 0 w 4675093"/>
                <a:gd name="connsiteY0" fmla="*/ 0 h 2816878"/>
                <a:gd name="connsiteX1" fmla="*/ 141194 w 4675093"/>
                <a:gd name="connsiteY1" fmla="*/ 221877 h 2816878"/>
                <a:gd name="connsiteX2" fmla="*/ 504265 w 4675093"/>
                <a:gd name="connsiteY2" fmla="*/ 477371 h 2816878"/>
                <a:gd name="connsiteX3" fmla="*/ 719417 w 4675093"/>
                <a:gd name="connsiteY3" fmla="*/ 558053 h 2816878"/>
                <a:gd name="connsiteX4" fmla="*/ 759759 w 4675093"/>
                <a:gd name="connsiteY4" fmla="*/ 564777 h 2816878"/>
                <a:gd name="connsiteX5" fmla="*/ 833717 w 4675093"/>
                <a:gd name="connsiteY5" fmla="*/ 759759 h 2816878"/>
                <a:gd name="connsiteX6" fmla="*/ 981635 w 4675093"/>
                <a:gd name="connsiteY6" fmla="*/ 1008530 h 2816878"/>
                <a:gd name="connsiteX7" fmla="*/ 1196788 w 4675093"/>
                <a:gd name="connsiteY7" fmla="*/ 1196788 h 2816878"/>
                <a:gd name="connsiteX8" fmla="*/ 1452282 w 4675093"/>
                <a:gd name="connsiteY8" fmla="*/ 1290918 h 2816878"/>
                <a:gd name="connsiteX9" fmla="*/ 1653988 w 4675093"/>
                <a:gd name="connsiteY9" fmla="*/ 1311088 h 2816878"/>
                <a:gd name="connsiteX10" fmla="*/ 1687606 w 4675093"/>
                <a:gd name="connsiteY10" fmla="*/ 1311088 h 2816878"/>
                <a:gd name="connsiteX11" fmla="*/ 1795182 w 4675093"/>
                <a:gd name="connsiteY11" fmla="*/ 1445559 h 2816878"/>
                <a:gd name="connsiteX12" fmla="*/ 1922929 w 4675093"/>
                <a:gd name="connsiteY12" fmla="*/ 1896035 h 2816878"/>
                <a:gd name="connsiteX13" fmla="*/ 2057400 w 4675093"/>
                <a:gd name="connsiteY13" fmla="*/ 2178424 h 2816878"/>
                <a:gd name="connsiteX14" fmla="*/ 2857500 w 4675093"/>
                <a:gd name="connsiteY14" fmla="*/ 2746281 h 2816878"/>
                <a:gd name="connsiteX15" fmla="*/ 4666128 w 4675093"/>
                <a:gd name="connsiteY15" fmla="*/ 2602006 h 2816878"/>
                <a:gd name="connsiteX16" fmla="*/ 4666129 w 4675093"/>
                <a:gd name="connsiteY16" fmla="*/ 13447 h 2816878"/>
                <a:gd name="connsiteX0" fmla="*/ 0 w 4675093"/>
                <a:gd name="connsiteY0" fmla="*/ 0 h 2850495"/>
                <a:gd name="connsiteX1" fmla="*/ 141194 w 4675093"/>
                <a:gd name="connsiteY1" fmla="*/ 221877 h 2850495"/>
                <a:gd name="connsiteX2" fmla="*/ 504265 w 4675093"/>
                <a:gd name="connsiteY2" fmla="*/ 477371 h 2850495"/>
                <a:gd name="connsiteX3" fmla="*/ 719417 w 4675093"/>
                <a:gd name="connsiteY3" fmla="*/ 558053 h 2850495"/>
                <a:gd name="connsiteX4" fmla="*/ 759759 w 4675093"/>
                <a:gd name="connsiteY4" fmla="*/ 564777 h 2850495"/>
                <a:gd name="connsiteX5" fmla="*/ 833717 w 4675093"/>
                <a:gd name="connsiteY5" fmla="*/ 759759 h 2850495"/>
                <a:gd name="connsiteX6" fmla="*/ 981635 w 4675093"/>
                <a:gd name="connsiteY6" fmla="*/ 1008530 h 2850495"/>
                <a:gd name="connsiteX7" fmla="*/ 1196788 w 4675093"/>
                <a:gd name="connsiteY7" fmla="*/ 1196788 h 2850495"/>
                <a:gd name="connsiteX8" fmla="*/ 1452282 w 4675093"/>
                <a:gd name="connsiteY8" fmla="*/ 1290918 h 2850495"/>
                <a:gd name="connsiteX9" fmla="*/ 1653988 w 4675093"/>
                <a:gd name="connsiteY9" fmla="*/ 1311088 h 2850495"/>
                <a:gd name="connsiteX10" fmla="*/ 1687606 w 4675093"/>
                <a:gd name="connsiteY10" fmla="*/ 1311088 h 2850495"/>
                <a:gd name="connsiteX11" fmla="*/ 1795182 w 4675093"/>
                <a:gd name="connsiteY11" fmla="*/ 1445559 h 2850495"/>
                <a:gd name="connsiteX12" fmla="*/ 1922929 w 4675093"/>
                <a:gd name="connsiteY12" fmla="*/ 1896035 h 2850495"/>
                <a:gd name="connsiteX13" fmla="*/ 2057400 w 4675093"/>
                <a:gd name="connsiteY13" fmla="*/ 2178424 h 2850495"/>
                <a:gd name="connsiteX14" fmla="*/ 2958353 w 4675093"/>
                <a:gd name="connsiteY14" fmla="*/ 2779898 h 2850495"/>
                <a:gd name="connsiteX15" fmla="*/ 4666128 w 4675093"/>
                <a:gd name="connsiteY15" fmla="*/ 2602006 h 2850495"/>
                <a:gd name="connsiteX16" fmla="*/ 4666129 w 4675093"/>
                <a:gd name="connsiteY16" fmla="*/ 13447 h 2850495"/>
                <a:gd name="connsiteX0" fmla="*/ 0 w 4675093"/>
                <a:gd name="connsiteY0" fmla="*/ 0 h 2814029"/>
                <a:gd name="connsiteX1" fmla="*/ 141194 w 4675093"/>
                <a:gd name="connsiteY1" fmla="*/ 221877 h 2814029"/>
                <a:gd name="connsiteX2" fmla="*/ 504265 w 4675093"/>
                <a:gd name="connsiteY2" fmla="*/ 477371 h 2814029"/>
                <a:gd name="connsiteX3" fmla="*/ 719417 w 4675093"/>
                <a:gd name="connsiteY3" fmla="*/ 558053 h 2814029"/>
                <a:gd name="connsiteX4" fmla="*/ 759759 w 4675093"/>
                <a:gd name="connsiteY4" fmla="*/ 564777 h 2814029"/>
                <a:gd name="connsiteX5" fmla="*/ 833717 w 4675093"/>
                <a:gd name="connsiteY5" fmla="*/ 759759 h 2814029"/>
                <a:gd name="connsiteX6" fmla="*/ 981635 w 4675093"/>
                <a:gd name="connsiteY6" fmla="*/ 1008530 h 2814029"/>
                <a:gd name="connsiteX7" fmla="*/ 1196788 w 4675093"/>
                <a:gd name="connsiteY7" fmla="*/ 1196788 h 2814029"/>
                <a:gd name="connsiteX8" fmla="*/ 1452282 w 4675093"/>
                <a:gd name="connsiteY8" fmla="*/ 1290918 h 2814029"/>
                <a:gd name="connsiteX9" fmla="*/ 1653988 w 4675093"/>
                <a:gd name="connsiteY9" fmla="*/ 1311088 h 2814029"/>
                <a:gd name="connsiteX10" fmla="*/ 1687606 w 4675093"/>
                <a:gd name="connsiteY10" fmla="*/ 1311088 h 2814029"/>
                <a:gd name="connsiteX11" fmla="*/ 1795182 w 4675093"/>
                <a:gd name="connsiteY11" fmla="*/ 1445559 h 2814029"/>
                <a:gd name="connsiteX12" fmla="*/ 1922929 w 4675093"/>
                <a:gd name="connsiteY12" fmla="*/ 1896035 h 2814029"/>
                <a:gd name="connsiteX13" fmla="*/ 2212041 w 4675093"/>
                <a:gd name="connsiteY13" fmla="*/ 2397219 h 2814029"/>
                <a:gd name="connsiteX14" fmla="*/ 2958353 w 4675093"/>
                <a:gd name="connsiteY14" fmla="*/ 2779898 h 2814029"/>
                <a:gd name="connsiteX15" fmla="*/ 4666128 w 4675093"/>
                <a:gd name="connsiteY15" fmla="*/ 2602006 h 2814029"/>
                <a:gd name="connsiteX16" fmla="*/ 4666129 w 4675093"/>
                <a:gd name="connsiteY16" fmla="*/ 13447 h 2814029"/>
                <a:gd name="connsiteX0" fmla="*/ 0 w 4675093"/>
                <a:gd name="connsiteY0" fmla="*/ 0 h 2814029"/>
                <a:gd name="connsiteX1" fmla="*/ 141194 w 4675093"/>
                <a:gd name="connsiteY1" fmla="*/ 221877 h 2814029"/>
                <a:gd name="connsiteX2" fmla="*/ 504265 w 4675093"/>
                <a:gd name="connsiteY2" fmla="*/ 477371 h 2814029"/>
                <a:gd name="connsiteX3" fmla="*/ 719417 w 4675093"/>
                <a:gd name="connsiteY3" fmla="*/ 558053 h 2814029"/>
                <a:gd name="connsiteX4" fmla="*/ 759759 w 4675093"/>
                <a:gd name="connsiteY4" fmla="*/ 564777 h 2814029"/>
                <a:gd name="connsiteX5" fmla="*/ 833717 w 4675093"/>
                <a:gd name="connsiteY5" fmla="*/ 759759 h 2814029"/>
                <a:gd name="connsiteX6" fmla="*/ 981635 w 4675093"/>
                <a:gd name="connsiteY6" fmla="*/ 1008530 h 2814029"/>
                <a:gd name="connsiteX7" fmla="*/ 1196788 w 4675093"/>
                <a:gd name="connsiteY7" fmla="*/ 1196788 h 2814029"/>
                <a:gd name="connsiteX8" fmla="*/ 1452282 w 4675093"/>
                <a:gd name="connsiteY8" fmla="*/ 1290918 h 2814029"/>
                <a:gd name="connsiteX9" fmla="*/ 1653988 w 4675093"/>
                <a:gd name="connsiteY9" fmla="*/ 1311088 h 2814029"/>
                <a:gd name="connsiteX10" fmla="*/ 1687606 w 4675093"/>
                <a:gd name="connsiteY10" fmla="*/ 1311088 h 2814029"/>
                <a:gd name="connsiteX11" fmla="*/ 1795182 w 4675093"/>
                <a:gd name="connsiteY11" fmla="*/ 1445559 h 2814029"/>
                <a:gd name="connsiteX12" fmla="*/ 1922929 w 4675093"/>
                <a:gd name="connsiteY12" fmla="*/ 1896035 h 2814029"/>
                <a:gd name="connsiteX13" fmla="*/ 2212041 w 4675093"/>
                <a:gd name="connsiteY13" fmla="*/ 2397219 h 2814029"/>
                <a:gd name="connsiteX14" fmla="*/ 2958353 w 4675093"/>
                <a:gd name="connsiteY14" fmla="*/ 2779898 h 2814029"/>
                <a:gd name="connsiteX15" fmla="*/ 4666128 w 4675093"/>
                <a:gd name="connsiteY15" fmla="*/ 2602006 h 2814029"/>
                <a:gd name="connsiteX16" fmla="*/ 4666129 w 4675093"/>
                <a:gd name="connsiteY16" fmla="*/ 13447 h 2814029"/>
                <a:gd name="connsiteX0" fmla="*/ 0 w 4675093"/>
                <a:gd name="connsiteY0" fmla="*/ 0 h 2830324"/>
                <a:gd name="connsiteX1" fmla="*/ 141194 w 4675093"/>
                <a:gd name="connsiteY1" fmla="*/ 221877 h 2830324"/>
                <a:gd name="connsiteX2" fmla="*/ 504265 w 4675093"/>
                <a:gd name="connsiteY2" fmla="*/ 477371 h 2830324"/>
                <a:gd name="connsiteX3" fmla="*/ 719417 w 4675093"/>
                <a:gd name="connsiteY3" fmla="*/ 558053 h 2830324"/>
                <a:gd name="connsiteX4" fmla="*/ 759759 w 4675093"/>
                <a:gd name="connsiteY4" fmla="*/ 564777 h 2830324"/>
                <a:gd name="connsiteX5" fmla="*/ 833717 w 4675093"/>
                <a:gd name="connsiteY5" fmla="*/ 759759 h 2830324"/>
                <a:gd name="connsiteX6" fmla="*/ 981635 w 4675093"/>
                <a:gd name="connsiteY6" fmla="*/ 1008530 h 2830324"/>
                <a:gd name="connsiteX7" fmla="*/ 1196788 w 4675093"/>
                <a:gd name="connsiteY7" fmla="*/ 1196788 h 2830324"/>
                <a:gd name="connsiteX8" fmla="*/ 1452282 w 4675093"/>
                <a:gd name="connsiteY8" fmla="*/ 1290918 h 2830324"/>
                <a:gd name="connsiteX9" fmla="*/ 1653988 w 4675093"/>
                <a:gd name="connsiteY9" fmla="*/ 1311088 h 2830324"/>
                <a:gd name="connsiteX10" fmla="*/ 1687606 w 4675093"/>
                <a:gd name="connsiteY10" fmla="*/ 1311088 h 2830324"/>
                <a:gd name="connsiteX11" fmla="*/ 1795182 w 4675093"/>
                <a:gd name="connsiteY11" fmla="*/ 1445559 h 2830324"/>
                <a:gd name="connsiteX12" fmla="*/ 1922929 w 4675093"/>
                <a:gd name="connsiteY12" fmla="*/ 1896035 h 2830324"/>
                <a:gd name="connsiteX13" fmla="*/ 2164976 w 4675093"/>
                <a:gd name="connsiteY13" fmla="*/ 2299447 h 2830324"/>
                <a:gd name="connsiteX14" fmla="*/ 2958353 w 4675093"/>
                <a:gd name="connsiteY14" fmla="*/ 2779898 h 2830324"/>
                <a:gd name="connsiteX15" fmla="*/ 4666128 w 4675093"/>
                <a:gd name="connsiteY15" fmla="*/ 2602006 h 2830324"/>
                <a:gd name="connsiteX16" fmla="*/ 4666129 w 4675093"/>
                <a:gd name="connsiteY16" fmla="*/ 13447 h 2830324"/>
                <a:gd name="connsiteX0" fmla="*/ 0 w 4675093"/>
                <a:gd name="connsiteY0" fmla="*/ 0 h 2814029"/>
                <a:gd name="connsiteX1" fmla="*/ 141194 w 4675093"/>
                <a:gd name="connsiteY1" fmla="*/ 221877 h 2814029"/>
                <a:gd name="connsiteX2" fmla="*/ 504265 w 4675093"/>
                <a:gd name="connsiteY2" fmla="*/ 477371 h 2814029"/>
                <a:gd name="connsiteX3" fmla="*/ 719417 w 4675093"/>
                <a:gd name="connsiteY3" fmla="*/ 558053 h 2814029"/>
                <a:gd name="connsiteX4" fmla="*/ 759759 w 4675093"/>
                <a:gd name="connsiteY4" fmla="*/ 564777 h 2814029"/>
                <a:gd name="connsiteX5" fmla="*/ 833717 w 4675093"/>
                <a:gd name="connsiteY5" fmla="*/ 759759 h 2814029"/>
                <a:gd name="connsiteX6" fmla="*/ 981635 w 4675093"/>
                <a:gd name="connsiteY6" fmla="*/ 1008530 h 2814029"/>
                <a:gd name="connsiteX7" fmla="*/ 1196788 w 4675093"/>
                <a:gd name="connsiteY7" fmla="*/ 1196788 h 2814029"/>
                <a:gd name="connsiteX8" fmla="*/ 1452282 w 4675093"/>
                <a:gd name="connsiteY8" fmla="*/ 1290918 h 2814029"/>
                <a:gd name="connsiteX9" fmla="*/ 1653988 w 4675093"/>
                <a:gd name="connsiteY9" fmla="*/ 1311088 h 2814029"/>
                <a:gd name="connsiteX10" fmla="*/ 1687606 w 4675093"/>
                <a:gd name="connsiteY10" fmla="*/ 1311088 h 2814029"/>
                <a:gd name="connsiteX11" fmla="*/ 1795182 w 4675093"/>
                <a:gd name="connsiteY11" fmla="*/ 1445559 h 2814029"/>
                <a:gd name="connsiteX12" fmla="*/ 1922929 w 4675093"/>
                <a:gd name="connsiteY12" fmla="*/ 1896035 h 2814029"/>
                <a:gd name="connsiteX13" fmla="*/ 2171700 w 4675093"/>
                <a:gd name="connsiteY13" fmla="*/ 2397218 h 2814029"/>
                <a:gd name="connsiteX14" fmla="*/ 2958353 w 4675093"/>
                <a:gd name="connsiteY14" fmla="*/ 2779898 h 2814029"/>
                <a:gd name="connsiteX15" fmla="*/ 4666128 w 4675093"/>
                <a:gd name="connsiteY15" fmla="*/ 2602006 h 2814029"/>
                <a:gd name="connsiteX16" fmla="*/ 4666129 w 4675093"/>
                <a:gd name="connsiteY16" fmla="*/ 13447 h 2814029"/>
                <a:gd name="connsiteX0" fmla="*/ 0 w 4675093"/>
                <a:gd name="connsiteY0" fmla="*/ 0 h 2810668"/>
                <a:gd name="connsiteX1" fmla="*/ 141194 w 4675093"/>
                <a:gd name="connsiteY1" fmla="*/ 221877 h 2810668"/>
                <a:gd name="connsiteX2" fmla="*/ 504265 w 4675093"/>
                <a:gd name="connsiteY2" fmla="*/ 477371 h 2810668"/>
                <a:gd name="connsiteX3" fmla="*/ 719417 w 4675093"/>
                <a:gd name="connsiteY3" fmla="*/ 558053 h 2810668"/>
                <a:gd name="connsiteX4" fmla="*/ 759759 w 4675093"/>
                <a:gd name="connsiteY4" fmla="*/ 564777 h 2810668"/>
                <a:gd name="connsiteX5" fmla="*/ 833717 w 4675093"/>
                <a:gd name="connsiteY5" fmla="*/ 759759 h 2810668"/>
                <a:gd name="connsiteX6" fmla="*/ 981635 w 4675093"/>
                <a:gd name="connsiteY6" fmla="*/ 1008530 h 2810668"/>
                <a:gd name="connsiteX7" fmla="*/ 1196788 w 4675093"/>
                <a:gd name="connsiteY7" fmla="*/ 1196788 h 2810668"/>
                <a:gd name="connsiteX8" fmla="*/ 1452282 w 4675093"/>
                <a:gd name="connsiteY8" fmla="*/ 1290918 h 2810668"/>
                <a:gd name="connsiteX9" fmla="*/ 1653988 w 4675093"/>
                <a:gd name="connsiteY9" fmla="*/ 1311088 h 2810668"/>
                <a:gd name="connsiteX10" fmla="*/ 1687606 w 4675093"/>
                <a:gd name="connsiteY10" fmla="*/ 1311088 h 2810668"/>
                <a:gd name="connsiteX11" fmla="*/ 1795182 w 4675093"/>
                <a:gd name="connsiteY11" fmla="*/ 1445559 h 2810668"/>
                <a:gd name="connsiteX12" fmla="*/ 1922929 w 4675093"/>
                <a:gd name="connsiteY12" fmla="*/ 1896035 h 2810668"/>
                <a:gd name="connsiteX13" fmla="*/ 2212041 w 4675093"/>
                <a:gd name="connsiteY13" fmla="*/ 2417388 h 2810668"/>
                <a:gd name="connsiteX14" fmla="*/ 2958353 w 4675093"/>
                <a:gd name="connsiteY14" fmla="*/ 2779898 h 2810668"/>
                <a:gd name="connsiteX15" fmla="*/ 4666128 w 4675093"/>
                <a:gd name="connsiteY15" fmla="*/ 2602006 h 2810668"/>
                <a:gd name="connsiteX16" fmla="*/ 4666129 w 4675093"/>
                <a:gd name="connsiteY16" fmla="*/ 13447 h 2810668"/>
                <a:gd name="connsiteX0" fmla="*/ 0 w 4675093"/>
                <a:gd name="connsiteY0" fmla="*/ 0 h 2817392"/>
                <a:gd name="connsiteX1" fmla="*/ 141194 w 4675093"/>
                <a:gd name="connsiteY1" fmla="*/ 221877 h 2817392"/>
                <a:gd name="connsiteX2" fmla="*/ 504265 w 4675093"/>
                <a:gd name="connsiteY2" fmla="*/ 477371 h 2817392"/>
                <a:gd name="connsiteX3" fmla="*/ 719417 w 4675093"/>
                <a:gd name="connsiteY3" fmla="*/ 558053 h 2817392"/>
                <a:gd name="connsiteX4" fmla="*/ 759759 w 4675093"/>
                <a:gd name="connsiteY4" fmla="*/ 564777 h 2817392"/>
                <a:gd name="connsiteX5" fmla="*/ 833717 w 4675093"/>
                <a:gd name="connsiteY5" fmla="*/ 759759 h 2817392"/>
                <a:gd name="connsiteX6" fmla="*/ 981635 w 4675093"/>
                <a:gd name="connsiteY6" fmla="*/ 1008530 h 2817392"/>
                <a:gd name="connsiteX7" fmla="*/ 1196788 w 4675093"/>
                <a:gd name="connsiteY7" fmla="*/ 1196788 h 2817392"/>
                <a:gd name="connsiteX8" fmla="*/ 1452282 w 4675093"/>
                <a:gd name="connsiteY8" fmla="*/ 1290918 h 2817392"/>
                <a:gd name="connsiteX9" fmla="*/ 1653988 w 4675093"/>
                <a:gd name="connsiteY9" fmla="*/ 1311088 h 2817392"/>
                <a:gd name="connsiteX10" fmla="*/ 1687606 w 4675093"/>
                <a:gd name="connsiteY10" fmla="*/ 1311088 h 2817392"/>
                <a:gd name="connsiteX11" fmla="*/ 1795182 w 4675093"/>
                <a:gd name="connsiteY11" fmla="*/ 1445559 h 2817392"/>
                <a:gd name="connsiteX12" fmla="*/ 1922929 w 4675093"/>
                <a:gd name="connsiteY12" fmla="*/ 1896035 h 2817392"/>
                <a:gd name="connsiteX13" fmla="*/ 2212041 w 4675093"/>
                <a:gd name="connsiteY13" fmla="*/ 2417388 h 2817392"/>
                <a:gd name="connsiteX14" fmla="*/ 3025589 w 4675093"/>
                <a:gd name="connsiteY14" fmla="*/ 2786622 h 2817392"/>
                <a:gd name="connsiteX15" fmla="*/ 4666128 w 4675093"/>
                <a:gd name="connsiteY15" fmla="*/ 2602006 h 2817392"/>
                <a:gd name="connsiteX16" fmla="*/ 4666129 w 4675093"/>
                <a:gd name="connsiteY16" fmla="*/ 13447 h 2817392"/>
                <a:gd name="connsiteX0" fmla="*/ 0 w 4675093"/>
                <a:gd name="connsiteY0" fmla="*/ 0 h 2830839"/>
                <a:gd name="connsiteX1" fmla="*/ 141194 w 4675093"/>
                <a:gd name="connsiteY1" fmla="*/ 221877 h 2830839"/>
                <a:gd name="connsiteX2" fmla="*/ 504265 w 4675093"/>
                <a:gd name="connsiteY2" fmla="*/ 477371 h 2830839"/>
                <a:gd name="connsiteX3" fmla="*/ 719417 w 4675093"/>
                <a:gd name="connsiteY3" fmla="*/ 558053 h 2830839"/>
                <a:gd name="connsiteX4" fmla="*/ 759759 w 4675093"/>
                <a:gd name="connsiteY4" fmla="*/ 564777 h 2830839"/>
                <a:gd name="connsiteX5" fmla="*/ 833717 w 4675093"/>
                <a:gd name="connsiteY5" fmla="*/ 759759 h 2830839"/>
                <a:gd name="connsiteX6" fmla="*/ 981635 w 4675093"/>
                <a:gd name="connsiteY6" fmla="*/ 1008530 h 2830839"/>
                <a:gd name="connsiteX7" fmla="*/ 1196788 w 4675093"/>
                <a:gd name="connsiteY7" fmla="*/ 1196788 h 2830839"/>
                <a:gd name="connsiteX8" fmla="*/ 1452282 w 4675093"/>
                <a:gd name="connsiteY8" fmla="*/ 1290918 h 2830839"/>
                <a:gd name="connsiteX9" fmla="*/ 1653988 w 4675093"/>
                <a:gd name="connsiteY9" fmla="*/ 1311088 h 2830839"/>
                <a:gd name="connsiteX10" fmla="*/ 1687606 w 4675093"/>
                <a:gd name="connsiteY10" fmla="*/ 1311088 h 2830839"/>
                <a:gd name="connsiteX11" fmla="*/ 1795182 w 4675093"/>
                <a:gd name="connsiteY11" fmla="*/ 1445559 h 2830839"/>
                <a:gd name="connsiteX12" fmla="*/ 1922929 w 4675093"/>
                <a:gd name="connsiteY12" fmla="*/ 1896035 h 2830839"/>
                <a:gd name="connsiteX13" fmla="*/ 2212041 w 4675093"/>
                <a:gd name="connsiteY13" fmla="*/ 2417388 h 2830839"/>
                <a:gd name="connsiteX14" fmla="*/ 3052484 w 4675093"/>
                <a:gd name="connsiteY14" fmla="*/ 2800069 h 2830839"/>
                <a:gd name="connsiteX15" fmla="*/ 4666128 w 4675093"/>
                <a:gd name="connsiteY15" fmla="*/ 2602006 h 2830839"/>
                <a:gd name="connsiteX16" fmla="*/ 4666129 w 4675093"/>
                <a:gd name="connsiteY16" fmla="*/ 13447 h 2830839"/>
                <a:gd name="connsiteX0" fmla="*/ 0 w 4675093"/>
                <a:gd name="connsiteY0" fmla="*/ 0 h 2817392"/>
                <a:gd name="connsiteX1" fmla="*/ 141194 w 4675093"/>
                <a:gd name="connsiteY1" fmla="*/ 221877 h 2817392"/>
                <a:gd name="connsiteX2" fmla="*/ 504265 w 4675093"/>
                <a:gd name="connsiteY2" fmla="*/ 477371 h 2817392"/>
                <a:gd name="connsiteX3" fmla="*/ 719417 w 4675093"/>
                <a:gd name="connsiteY3" fmla="*/ 558053 h 2817392"/>
                <a:gd name="connsiteX4" fmla="*/ 759759 w 4675093"/>
                <a:gd name="connsiteY4" fmla="*/ 564777 h 2817392"/>
                <a:gd name="connsiteX5" fmla="*/ 833717 w 4675093"/>
                <a:gd name="connsiteY5" fmla="*/ 759759 h 2817392"/>
                <a:gd name="connsiteX6" fmla="*/ 981635 w 4675093"/>
                <a:gd name="connsiteY6" fmla="*/ 1008530 h 2817392"/>
                <a:gd name="connsiteX7" fmla="*/ 1196788 w 4675093"/>
                <a:gd name="connsiteY7" fmla="*/ 1196788 h 2817392"/>
                <a:gd name="connsiteX8" fmla="*/ 1452282 w 4675093"/>
                <a:gd name="connsiteY8" fmla="*/ 1290918 h 2817392"/>
                <a:gd name="connsiteX9" fmla="*/ 1653988 w 4675093"/>
                <a:gd name="connsiteY9" fmla="*/ 1311088 h 2817392"/>
                <a:gd name="connsiteX10" fmla="*/ 1687606 w 4675093"/>
                <a:gd name="connsiteY10" fmla="*/ 1311088 h 2817392"/>
                <a:gd name="connsiteX11" fmla="*/ 1795182 w 4675093"/>
                <a:gd name="connsiteY11" fmla="*/ 1445559 h 2817392"/>
                <a:gd name="connsiteX12" fmla="*/ 1922929 w 4675093"/>
                <a:gd name="connsiteY12" fmla="*/ 1896035 h 2817392"/>
                <a:gd name="connsiteX13" fmla="*/ 2212041 w 4675093"/>
                <a:gd name="connsiteY13" fmla="*/ 2417388 h 2817392"/>
                <a:gd name="connsiteX14" fmla="*/ 3052484 w 4675093"/>
                <a:gd name="connsiteY14" fmla="*/ 2786622 h 2817392"/>
                <a:gd name="connsiteX15" fmla="*/ 4666128 w 4675093"/>
                <a:gd name="connsiteY15" fmla="*/ 2602006 h 2817392"/>
                <a:gd name="connsiteX16" fmla="*/ 4666129 w 4675093"/>
                <a:gd name="connsiteY16" fmla="*/ 13447 h 2817392"/>
                <a:gd name="connsiteX0" fmla="*/ 0 w 4675093"/>
                <a:gd name="connsiteY0" fmla="*/ 0 h 2817392"/>
                <a:gd name="connsiteX1" fmla="*/ 141194 w 4675093"/>
                <a:gd name="connsiteY1" fmla="*/ 221877 h 2817392"/>
                <a:gd name="connsiteX2" fmla="*/ 504265 w 4675093"/>
                <a:gd name="connsiteY2" fmla="*/ 477371 h 2817392"/>
                <a:gd name="connsiteX3" fmla="*/ 719417 w 4675093"/>
                <a:gd name="connsiteY3" fmla="*/ 558053 h 2817392"/>
                <a:gd name="connsiteX4" fmla="*/ 759759 w 4675093"/>
                <a:gd name="connsiteY4" fmla="*/ 564777 h 2817392"/>
                <a:gd name="connsiteX5" fmla="*/ 833717 w 4675093"/>
                <a:gd name="connsiteY5" fmla="*/ 759759 h 2817392"/>
                <a:gd name="connsiteX6" fmla="*/ 981635 w 4675093"/>
                <a:gd name="connsiteY6" fmla="*/ 1008530 h 2817392"/>
                <a:gd name="connsiteX7" fmla="*/ 1196788 w 4675093"/>
                <a:gd name="connsiteY7" fmla="*/ 1196788 h 2817392"/>
                <a:gd name="connsiteX8" fmla="*/ 1452282 w 4675093"/>
                <a:gd name="connsiteY8" fmla="*/ 1290918 h 2817392"/>
                <a:gd name="connsiteX9" fmla="*/ 1653988 w 4675093"/>
                <a:gd name="connsiteY9" fmla="*/ 1311088 h 2817392"/>
                <a:gd name="connsiteX10" fmla="*/ 1687606 w 4675093"/>
                <a:gd name="connsiteY10" fmla="*/ 1311088 h 2817392"/>
                <a:gd name="connsiteX11" fmla="*/ 1795182 w 4675093"/>
                <a:gd name="connsiteY11" fmla="*/ 1445559 h 2817392"/>
                <a:gd name="connsiteX12" fmla="*/ 1922929 w 4675093"/>
                <a:gd name="connsiteY12" fmla="*/ 1896035 h 2817392"/>
                <a:gd name="connsiteX13" fmla="*/ 2212041 w 4675093"/>
                <a:gd name="connsiteY13" fmla="*/ 2417388 h 2817392"/>
                <a:gd name="connsiteX14" fmla="*/ 3052484 w 4675093"/>
                <a:gd name="connsiteY14" fmla="*/ 2786622 h 2817392"/>
                <a:gd name="connsiteX15" fmla="*/ 4666128 w 4675093"/>
                <a:gd name="connsiteY15" fmla="*/ 2602006 h 2817392"/>
                <a:gd name="connsiteX16" fmla="*/ 4666129 w 4675093"/>
                <a:gd name="connsiteY16" fmla="*/ 13447 h 2817392"/>
                <a:gd name="connsiteX0" fmla="*/ 0 w 4675093"/>
                <a:gd name="connsiteY0" fmla="*/ 0 h 2817392"/>
                <a:gd name="connsiteX1" fmla="*/ 141194 w 4675093"/>
                <a:gd name="connsiteY1" fmla="*/ 221877 h 2817392"/>
                <a:gd name="connsiteX2" fmla="*/ 504265 w 4675093"/>
                <a:gd name="connsiteY2" fmla="*/ 477371 h 2817392"/>
                <a:gd name="connsiteX3" fmla="*/ 719417 w 4675093"/>
                <a:gd name="connsiteY3" fmla="*/ 558053 h 2817392"/>
                <a:gd name="connsiteX4" fmla="*/ 759759 w 4675093"/>
                <a:gd name="connsiteY4" fmla="*/ 564777 h 2817392"/>
                <a:gd name="connsiteX5" fmla="*/ 833717 w 4675093"/>
                <a:gd name="connsiteY5" fmla="*/ 759759 h 2817392"/>
                <a:gd name="connsiteX6" fmla="*/ 981635 w 4675093"/>
                <a:gd name="connsiteY6" fmla="*/ 1008530 h 2817392"/>
                <a:gd name="connsiteX7" fmla="*/ 1196788 w 4675093"/>
                <a:gd name="connsiteY7" fmla="*/ 1196788 h 2817392"/>
                <a:gd name="connsiteX8" fmla="*/ 1452282 w 4675093"/>
                <a:gd name="connsiteY8" fmla="*/ 1290918 h 2817392"/>
                <a:gd name="connsiteX9" fmla="*/ 1653988 w 4675093"/>
                <a:gd name="connsiteY9" fmla="*/ 1311088 h 2817392"/>
                <a:gd name="connsiteX10" fmla="*/ 1687606 w 4675093"/>
                <a:gd name="connsiteY10" fmla="*/ 1311088 h 2817392"/>
                <a:gd name="connsiteX11" fmla="*/ 1795182 w 4675093"/>
                <a:gd name="connsiteY11" fmla="*/ 1445559 h 2817392"/>
                <a:gd name="connsiteX12" fmla="*/ 1922929 w 4675093"/>
                <a:gd name="connsiteY12" fmla="*/ 1896035 h 2817392"/>
                <a:gd name="connsiteX13" fmla="*/ 2212041 w 4675093"/>
                <a:gd name="connsiteY13" fmla="*/ 2417388 h 2817392"/>
                <a:gd name="connsiteX14" fmla="*/ 3052484 w 4675093"/>
                <a:gd name="connsiteY14" fmla="*/ 2786622 h 2817392"/>
                <a:gd name="connsiteX15" fmla="*/ 4666128 w 4675093"/>
                <a:gd name="connsiteY15" fmla="*/ 2602006 h 2817392"/>
                <a:gd name="connsiteX16" fmla="*/ 4666129 w 4675093"/>
                <a:gd name="connsiteY16" fmla="*/ 13447 h 2817392"/>
                <a:gd name="connsiteX0" fmla="*/ 0 w 4675093"/>
                <a:gd name="connsiteY0" fmla="*/ 0 h 2817392"/>
                <a:gd name="connsiteX1" fmla="*/ 141194 w 4675093"/>
                <a:gd name="connsiteY1" fmla="*/ 221877 h 2817392"/>
                <a:gd name="connsiteX2" fmla="*/ 504265 w 4675093"/>
                <a:gd name="connsiteY2" fmla="*/ 477371 h 2817392"/>
                <a:gd name="connsiteX3" fmla="*/ 719417 w 4675093"/>
                <a:gd name="connsiteY3" fmla="*/ 558053 h 2817392"/>
                <a:gd name="connsiteX4" fmla="*/ 759759 w 4675093"/>
                <a:gd name="connsiteY4" fmla="*/ 564777 h 2817392"/>
                <a:gd name="connsiteX5" fmla="*/ 833717 w 4675093"/>
                <a:gd name="connsiteY5" fmla="*/ 759759 h 2817392"/>
                <a:gd name="connsiteX6" fmla="*/ 981635 w 4675093"/>
                <a:gd name="connsiteY6" fmla="*/ 1008530 h 2817392"/>
                <a:gd name="connsiteX7" fmla="*/ 1196788 w 4675093"/>
                <a:gd name="connsiteY7" fmla="*/ 1196788 h 2817392"/>
                <a:gd name="connsiteX8" fmla="*/ 1452282 w 4675093"/>
                <a:gd name="connsiteY8" fmla="*/ 1290918 h 2817392"/>
                <a:gd name="connsiteX9" fmla="*/ 1653988 w 4675093"/>
                <a:gd name="connsiteY9" fmla="*/ 1311088 h 2817392"/>
                <a:gd name="connsiteX10" fmla="*/ 1687606 w 4675093"/>
                <a:gd name="connsiteY10" fmla="*/ 1311088 h 2817392"/>
                <a:gd name="connsiteX11" fmla="*/ 1795182 w 4675093"/>
                <a:gd name="connsiteY11" fmla="*/ 1445559 h 2817392"/>
                <a:gd name="connsiteX12" fmla="*/ 1922929 w 4675093"/>
                <a:gd name="connsiteY12" fmla="*/ 1896035 h 2817392"/>
                <a:gd name="connsiteX13" fmla="*/ 2212041 w 4675093"/>
                <a:gd name="connsiteY13" fmla="*/ 2417388 h 2817392"/>
                <a:gd name="connsiteX14" fmla="*/ 3052484 w 4675093"/>
                <a:gd name="connsiteY14" fmla="*/ 2786622 h 2817392"/>
                <a:gd name="connsiteX15" fmla="*/ 4666128 w 4675093"/>
                <a:gd name="connsiteY15" fmla="*/ 2602006 h 2817392"/>
                <a:gd name="connsiteX16" fmla="*/ 4666129 w 4675093"/>
                <a:gd name="connsiteY16" fmla="*/ 13447 h 2817392"/>
                <a:gd name="connsiteX17" fmla="*/ 0 w 4675093"/>
                <a:gd name="connsiteY17" fmla="*/ 0 h 2817392"/>
                <a:gd name="connsiteX0" fmla="*/ 0 w 4675093"/>
                <a:gd name="connsiteY0" fmla="*/ 1067 h 2818459"/>
                <a:gd name="connsiteX1" fmla="*/ 141194 w 4675093"/>
                <a:gd name="connsiteY1" fmla="*/ 222944 h 2818459"/>
                <a:gd name="connsiteX2" fmla="*/ 504265 w 4675093"/>
                <a:gd name="connsiteY2" fmla="*/ 478438 h 2818459"/>
                <a:gd name="connsiteX3" fmla="*/ 719417 w 4675093"/>
                <a:gd name="connsiteY3" fmla="*/ 559120 h 2818459"/>
                <a:gd name="connsiteX4" fmla="*/ 759759 w 4675093"/>
                <a:gd name="connsiteY4" fmla="*/ 565844 h 2818459"/>
                <a:gd name="connsiteX5" fmla="*/ 833717 w 4675093"/>
                <a:gd name="connsiteY5" fmla="*/ 760826 h 2818459"/>
                <a:gd name="connsiteX6" fmla="*/ 981635 w 4675093"/>
                <a:gd name="connsiteY6" fmla="*/ 1009597 h 2818459"/>
                <a:gd name="connsiteX7" fmla="*/ 1196788 w 4675093"/>
                <a:gd name="connsiteY7" fmla="*/ 1197855 h 2818459"/>
                <a:gd name="connsiteX8" fmla="*/ 1452282 w 4675093"/>
                <a:gd name="connsiteY8" fmla="*/ 1291985 h 2818459"/>
                <a:gd name="connsiteX9" fmla="*/ 1653988 w 4675093"/>
                <a:gd name="connsiteY9" fmla="*/ 1312155 h 2818459"/>
                <a:gd name="connsiteX10" fmla="*/ 1687606 w 4675093"/>
                <a:gd name="connsiteY10" fmla="*/ 1312155 h 2818459"/>
                <a:gd name="connsiteX11" fmla="*/ 1795182 w 4675093"/>
                <a:gd name="connsiteY11" fmla="*/ 1446626 h 2818459"/>
                <a:gd name="connsiteX12" fmla="*/ 1922929 w 4675093"/>
                <a:gd name="connsiteY12" fmla="*/ 1897102 h 2818459"/>
                <a:gd name="connsiteX13" fmla="*/ 2212041 w 4675093"/>
                <a:gd name="connsiteY13" fmla="*/ 2418455 h 2818459"/>
                <a:gd name="connsiteX14" fmla="*/ 3052484 w 4675093"/>
                <a:gd name="connsiteY14" fmla="*/ 2787689 h 2818459"/>
                <a:gd name="connsiteX15" fmla="*/ 4666128 w 4675093"/>
                <a:gd name="connsiteY15" fmla="*/ 2603073 h 2818459"/>
                <a:gd name="connsiteX16" fmla="*/ 4666129 w 4675093"/>
                <a:gd name="connsiteY16" fmla="*/ 0 h 2818459"/>
                <a:gd name="connsiteX17" fmla="*/ 0 w 4675093"/>
                <a:gd name="connsiteY17" fmla="*/ 1067 h 2818459"/>
                <a:gd name="connsiteX0" fmla="*/ 0 w 4666129"/>
                <a:gd name="connsiteY0" fmla="*/ 1067 h 2818459"/>
                <a:gd name="connsiteX1" fmla="*/ 141194 w 4666129"/>
                <a:gd name="connsiteY1" fmla="*/ 222944 h 2818459"/>
                <a:gd name="connsiteX2" fmla="*/ 504265 w 4666129"/>
                <a:gd name="connsiteY2" fmla="*/ 478438 h 2818459"/>
                <a:gd name="connsiteX3" fmla="*/ 719417 w 4666129"/>
                <a:gd name="connsiteY3" fmla="*/ 559120 h 2818459"/>
                <a:gd name="connsiteX4" fmla="*/ 759759 w 4666129"/>
                <a:gd name="connsiteY4" fmla="*/ 565844 h 2818459"/>
                <a:gd name="connsiteX5" fmla="*/ 833717 w 4666129"/>
                <a:gd name="connsiteY5" fmla="*/ 760826 h 2818459"/>
                <a:gd name="connsiteX6" fmla="*/ 981635 w 4666129"/>
                <a:gd name="connsiteY6" fmla="*/ 1009597 h 2818459"/>
                <a:gd name="connsiteX7" fmla="*/ 1196788 w 4666129"/>
                <a:gd name="connsiteY7" fmla="*/ 1197855 h 2818459"/>
                <a:gd name="connsiteX8" fmla="*/ 1452282 w 4666129"/>
                <a:gd name="connsiteY8" fmla="*/ 1291985 h 2818459"/>
                <a:gd name="connsiteX9" fmla="*/ 1653988 w 4666129"/>
                <a:gd name="connsiteY9" fmla="*/ 1312155 h 2818459"/>
                <a:gd name="connsiteX10" fmla="*/ 1687606 w 4666129"/>
                <a:gd name="connsiteY10" fmla="*/ 1312155 h 2818459"/>
                <a:gd name="connsiteX11" fmla="*/ 1795182 w 4666129"/>
                <a:gd name="connsiteY11" fmla="*/ 1446626 h 2818459"/>
                <a:gd name="connsiteX12" fmla="*/ 1922929 w 4666129"/>
                <a:gd name="connsiteY12" fmla="*/ 1897102 h 2818459"/>
                <a:gd name="connsiteX13" fmla="*/ 2212041 w 4666129"/>
                <a:gd name="connsiteY13" fmla="*/ 2418455 h 2818459"/>
                <a:gd name="connsiteX14" fmla="*/ 3052484 w 4666129"/>
                <a:gd name="connsiteY14" fmla="*/ 2787689 h 2818459"/>
                <a:gd name="connsiteX15" fmla="*/ 4666128 w 4666129"/>
                <a:gd name="connsiteY15" fmla="*/ 2603073 h 2818459"/>
                <a:gd name="connsiteX16" fmla="*/ 4666129 w 4666129"/>
                <a:gd name="connsiteY16" fmla="*/ 0 h 2818459"/>
                <a:gd name="connsiteX17" fmla="*/ 0 w 4666129"/>
                <a:gd name="connsiteY17" fmla="*/ 1067 h 281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66129" h="2818459">
                  <a:moveTo>
                    <a:pt x="0" y="1067"/>
                  </a:moveTo>
                  <a:cubicBezTo>
                    <a:pt x="28575" y="72224"/>
                    <a:pt x="57150" y="143382"/>
                    <a:pt x="141194" y="222944"/>
                  </a:cubicBezTo>
                  <a:cubicBezTo>
                    <a:pt x="225238" y="302506"/>
                    <a:pt x="407895" y="422409"/>
                    <a:pt x="504265" y="478438"/>
                  </a:cubicBezTo>
                  <a:cubicBezTo>
                    <a:pt x="600635" y="534467"/>
                    <a:pt x="676835" y="544552"/>
                    <a:pt x="719417" y="559120"/>
                  </a:cubicBezTo>
                  <a:cubicBezTo>
                    <a:pt x="761999" y="573688"/>
                    <a:pt x="740709" y="532227"/>
                    <a:pt x="759759" y="565844"/>
                  </a:cubicBezTo>
                  <a:cubicBezTo>
                    <a:pt x="778809" y="599461"/>
                    <a:pt x="796738" y="686867"/>
                    <a:pt x="833717" y="760826"/>
                  </a:cubicBezTo>
                  <a:cubicBezTo>
                    <a:pt x="870696" y="834785"/>
                    <a:pt x="921123" y="936759"/>
                    <a:pt x="981635" y="1009597"/>
                  </a:cubicBezTo>
                  <a:cubicBezTo>
                    <a:pt x="1042147" y="1082435"/>
                    <a:pt x="1118347" y="1150790"/>
                    <a:pt x="1196788" y="1197855"/>
                  </a:cubicBezTo>
                  <a:cubicBezTo>
                    <a:pt x="1275229" y="1244920"/>
                    <a:pt x="1376082" y="1272935"/>
                    <a:pt x="1452282" y="1291985"/>
                  </a:cubicBezTo>
                  <a:cubicBezTo>
                    <a:pt x="1528482" y="1311035"/>
                    <a:pt x="1614767" y="1308793"/>
                    <a:pt x="1653988" y="1312155"/>
                  </a:cubicBezTo>
                  <a:cubicBezTo>
                    <a:pt x="1693209" y="1315517"/>
                    <a:pt x="1664074" y="1289743"/>
                    <a:pt x="1687606" y="1312155"/>
                  </a:cubicBezTo>
                  <a:cubicBezTo>
                    <a:pt x="1711138" y="1334567"/>
                    <a:pt x="1755962" y="1349135"/>
                    <a:pt x="1795182" y="1446626"/>
                  </a:cubicBezTo>
                  <a:cubicBezTo>
                    <a:pt x="1834402" y="1544117"/>
                    <a:pt x="1853453" y="1735131"/>
                    <a:pt x="1922929" y="1897102"/>
                  </a:cubicBezTo>
                  <a:cubicBezTo>
                    <a:pt x="1992405" y="2059073"/>
                    <a:pt x="2050676" y="2209513"/>
                    <a:pt x="2212041" y="2418455"/>
                  </a:cubicBezTo>
                  <a:cubicBezTo>
                    <a:pt x="2400300" y="2566886"/>
                    <a:pt x="2643470" y="2756919"/>
                    <a:pt x="3052484" y="2787689"/>
                  </a:cubicBezTo>
                  <a:cubicBezTo>
                    <a:pt x="3461499" y="2818459"/>
                    <a:pt x="4189878" y="2710649"/>
                    <a:pt x="4666128" y="2603073"/>
                  </a:cubicBezTo>
                  <a:cubicBezTo>
                    <a:pt x="4660525" y="2134668"/>
                    <a:pt x="4664207" y="302559"/>
                    <a:pt x="4666129" y="0"/>
                  </a:cubicBezTo>
                  <a:lnTo>
                    <a:pt x="0" y="1067"/>
                  </a:lnTo>
                  <a:close/>
                </a:path>
              </a:pathLst>
            </a:custGeom>
            <a:solidFill>
              <a:srgbClr val="FFD1D1">
                <a:alpha val="5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6" name="Axes" descr="C:\Users\Wolfgang\Eigene\Dienst\Talks\Limits\EmptyAxes_02-200_en50-en37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19" t="2433" r="4033"/>
            <a:stretch>
              <a:fillRect/>
            </a:stretch>
          </p:blipFill>
          <p:spPr bwMode="auto">
            <a:xfrm>
              <a:off x="1148598" y="1031799"/>
              <a:ext cx="6849979" cy="5352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Neutrino Floor area"/>
            <p:cNvSpPr/>
            <p:nvPr/>
          </p:nvSpPr>
          <p:spPr>
            <a:xfrm>
              <a:off x="1935349" y="3089564"/>
              <a:ext cx="5668934" cy="2709652"/>
            </a:xfrm>
            <a:custGeom>
              <a:avLst/>
              <a:gdLst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770496 w 5663821"/>
                <a:gd name="connsiteY9" fmla="*/ 805218 h 2440675"/>
                <a:gd name="connsiteX10" fmla="*/ 2906973 w 5663821"/>
                <a:gd name="connsiteY10" fmla="*/ 805218 h 2440675"/>
                <a:gd name="connsiteX11" fmla="*/ 2961564 w 5663821"/>
                <a:gd name="connsiteY11" fmla="*/ 1323833 h 2440675"/>
                <a:gd name="connsiteX12" fmla="*/ 3152633 w 5663821"/>
                <a:gd name="connsiteY12" fmla="*/ 1828800 h 2440675"/>
                <a:gd name="connsiteX13" fmla="*/ 3411940 w 5663821"/>
                <a:gd name="connsiteY13" fmla="*/ 2197290 h 2440675"/>
                <a:gd name="connsiteX14" fmla="*/ 4012442 w 5663821"/>
                <a:gd name="connsiteY14" fmla="*/ 2415654 h 2440675"/>
                <a:gd name="connsiteX15" fmla="*/ 4763069 w 5663821"/>
                <a:gd name="connsiteY15" fmla="*/ 2347415 h 2440675"/>
                <a:gd name="connsiteX16" fmla="*/ 5281684 w 5663821"/>
                <a:gd name="connsiteY16" fmla="*/ 2238233 h 2440675"/>
                <a:gd name="connsiteX17" fmla="*/ 5663821 w 5663821"/>
                <a:gd name="connsiteY17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906973 w 5663821"/>
                <a:gd name="connsiteY9" fmla="*/ 805218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906973 w 5663821"/>
                <a:gd name="connsiteY9" fmla="*/ 805218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74549 w 5663821"/>
                <a:gd name="connsiteY9" fmla="*/ 823994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74549 w 5663821"/>
                <a:gd name="connsiteY9" fmla="*/ 823994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23582 w 5663821"/>
                <a:gd name="connsiteY4" fmla="*/ 58685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52633 w 5663821"/>
                <a:gd name="connsiteY11" fmla="*/ 1828800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23582 w 5663821"/>
                <a:gd name="connsiteY4" fmla="*/ 58685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79000 w 5663821"/>
                <a:gd name="connsiteY4" fmla="*/ 609022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079000 w 5663821"/>
                <a:gd name="connsiteY4" fmla="*/ 609022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106709 w 5663821"/>
                <a:gd name="connsiteY4" fmla="*/ 61456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106709 w 5663821"/>
                <a:gd name="connsiteY4" fmla="*/ 614564 h 2441598"/>
                <a:gd name="connsiteX5" fmla="*/ 1386944 w 5663821"/>
                <a:gd name="connsiteY5" fmla="*/ 745499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85988"/>
                <a:gd name="connsiteY0" fmla="*/ 0 h 2485932"/>
                <a:gd name="connsiteX1" fmla="*/ 226884 w 5685988"/>
                <a:gd name="connsiteY1" fmla="*/ 412824 h 2485932"/>
                <a:gd name="connsiteX2" fmla="*/ 503230 w 5685988"/>
                <a:gd name="connsiteY2" fmla="*/ 522419 h 2485932"/>
                <a:gd name="connsiteX3" fmla="*/ 800090 w 5685988"/>
                <a:gd name="connsiteY3" fmla="*/ 508358 h 2485932"/>
                <a:gd name="connsiteX4" fmla="*/ 1128876 w 5685988"/>
                <a:gd name="connsiteY4" fmla="*/ 658898 h 2485932"/>
                <a:gd name="connsiteX5" fmla="*/ 1409111 w 5685988"/>
                <a:gd name="connsiteY5" fmla="*/ 789833 h 2485932"/>
                <a:gd name="connsiteX6" fmla="*/ 1714490 w 5685988"/>
                <a:gd name="connsiteY6" fmla="*/ 890495 h 2485932"/>
                <a:gd name="connsiteX7" fmla="*/ 2151218 w 5685988"/>
                <a:gd name="connsiteY7" fmla="*/ 917791 h 2485932"/>
                <a:gd name="connsiteX8" fmla="*/ 2533355 w 5685988"/>
                <a:gd name="connsiteY8" fmla="*/ 876848 h 2485932"/>
                <a:gd name="connsiteX9" fmla="*/ 2896716 w 5685988"/>
                <a:gd name="connsiteY9" fmla="*/ 868328 h 2485932"/>
                <a:gd name="connsiteX10" fmla="*/ 2983731 w 5685988"/>
                <a:gd name="connsiteY10" fmla="*/ 1368167 h 2485932"/>
                <a:gd name="connsiteX11" fmla="*/ 3141549 w 5685988"/>
                <a:gd name="connsiteY11" fmla="*/ 1834341 h 2485932"/>
                <a:gd name="connsiteX12" fmla="*/ 3461816 w 5685988"/>
                <a:gd name="connsiteY12" fmla="*/ 2236082 h 2485932"/>
                <a:gd name="connsiteX13" fmla="*/ 4034609 w 5685988"/>
                <a:gd name="connsiteY13" fmla="*/ 2459988 h 2485932"/>
                <a:gd name="connsiteX14" fmla="*/ 4785236 w 5685988"/>
                <a:gd name="connsiteY14" fmla="*/ 2391749 h 2485932"/>
                <a:gd name="connsiteX15" fmla="*/ 5303851 w 5685988"/>
                <a:gd name="connsiteY15" fmla="*/ 2282567 h 2485932"/>
                <a:gd name="connsiteX16" fmla="*/ 5685988 w 5685988"/>
                <a:gd name="connsiteY16" fmla="*/ 2214328 h 2485932"/>
                <a:gd name="connsiteX0" fmla="*/ 6052 w 5692040"/>
                <a:gd name="connsiteY0" fmla="*/ 0 h 2485932"/>
                <a:gd name="connsiteX1" fmla="*/ 37814 w 5692040"/>
                <a:gd name="connsiteY1" fmla="*/ 84863 h 2485932"/>
                <a:gd name="connsiteX2" fmla="*/ 232936 w 5692040"/>
                <a:gd name="connsiteY2" fmla="*/ 412824 h 2485932"/>
                <a:gd name="connsiteX3" fmla="*/ 509282 w 5692040"/>
                <a:gd name="connsiteY3" fmla="*/ 522419 h 2485932"/>
                <a:gd name="connsiteX4" fmla="*/ 806142 w 5692040"/>
                <a:gd name="connsiteY4" fmla="*/ 508358 h 2485932"/>
                <a:gd name="connsiteX5" fmla="*/ 1134928 w 5692040"/>
                <a:gd name="connsiteY5" fmla="*/ 658898 h 2485932"/>
                <a:gd name="connsiteX6" fmla="*/ 1415163 w 5692040"/>
                <a:gd name="connsiteY6" fmla="*/ 789833 h 2485932"/>
                <a:gd name="connsiteX7" fmla="*/ 1720542 w 5692040"/>
                <a:gd name="connsiteY7" fmla="*/ 890495 h 2485932"/>
                <a:gd name="connsiteX8" fmla="*/ 2157270 w 5692040"/>
                <a:gd name="connsiteY8" fmla="*/ 917791 h 2485932"/>
                <a:gd name="connsiteX9" fmla="*/ 2539407 w 5692040"/>
                <a:gd name="connsiteY9" fmla="*/ 876848 h 2485932"/>
                <a:gd name="connsiteX10" fmla="*/ 2902768 w 5692040"/>
                <a:gd name="connsiteY10" fmla="*/ 868328 h 2485932"/>
                <a:gd name="connsiteX11" fmla="*/ 2989783 w 5692040"/>
                <a:gd name="connsiteY11" fmla="*/ 1368167 h 2485932"/>
                <a:gd name="connsiteX12" fmla="*/ 3147601 w 5692040"/>
                <a:gd name="connsiteY12" fmla="*/ 1834341 h 2485932"/>
                <a:gd name="connsiteX13" fmla="*/ 3467868 w 5692040"/>
                <a:gd name="connsiteY13" fmla="*/ 2236082 h 2485932"/>
                <a:gd name="connsiteX14" fmla="*/ 4040661 w 5692040"/>
                <a:gd name="connsiteY14" fmla="*/ 2459988 h 2485932"/>
                <a:gd name="connsiteX15" fmla="*/ 4791288 w 5692040"/>
                <a:gd name="connsiteY15" fmla="*/ 2391749 h 2485932"/>
                <a:gd name="connsiteX16" fmla="*/ 5309903 w 5692040"/>
                <a:gd name="connsiteY16" fmla="*/ 2282567 h 2485932"/>
                <a:gd name="connsiteX17" fmla="*/ 5692040 w 5692040"/>
                <a:gd name="connsiteY17" fmla="*/ 2214328 h 2485932"/>
                <a:gd name="connsiteX0" fmla="*/ 0 w 5685988"/>
                <a:gd name="connsiteY0" fmla="*/ 0 h 2781426"/>
                <a:gd name="connsiteX1" fmla="*/ 31762 w 5685988"/>
                <a:gd name="connsiteY1" fmla="*/ 84863 h 2781426"/>
                <a:gd name="connsiteX2" fmla="*/ 226884 w 5685988"/>
                <a:gd name="connsiteY2" fmla="*/ 412824 h 2781426"/>
                <a:gd name="connsiteX3" fmla="*/ 503230 w 5685988"/>
                <a:gd name="connsiteY3" fmla="*/ 522419 h 2781426"/>
                <a:gd name="connsiteX4" fmla="*/ 800090 w 5685988"/>
                <a:gd name="connsiteY4" fmla="*/ 508358 h 2781426"/>
                <a:gd name="connsiteX5" fmla="*/ 1128876 w 5685988"/>
                <a:gd name="connsiteY5" fmla="*/ 658898 h 2781426"/>
                <a:gd name="connsiteX6" fmla="*/ 1409111 w 5685988"/>
                <a:gd name="connsiteY6" fmla="*/ 789833 h 2781426"/>
                <a:gd name="connsiteX7" fmla="*/ 1714490 w 5685988"/>
                <a:gd name="connsiteY7" fmla="*/ 890495 h 2781426"/>
                <a:gd name="connsiteX8" fmla="*/ 2151218 w 5685988"/>
                <a:gd name="connsiteY8" fmla="*/ 917791 h 2781426"/>
                <a:gd name="connsiteX9" fmla="*/ 2533355 w 5685988"/>
                <a:gd name="connsiteY9" fmla="*/ 876848 h 2781426"/>
                <a:gd name="connsiteX10" fmla="*/ 2896716 w 5685988"/>
                <a:gd name="connsiteY10" fmla="*/ 868328 h 2781426"/>
                <a:gd name="connsiteX11" fmla="*/ 2983731 w 5685988"/>
                <a:gd name="connsiteY11" fmla="*/ 1368167 h 2781426"/>
                <a:gd name="connsiteX12" fmla="*/ 3141549 w 5685988"/>
                <a:gd name="connsiteY12" fmla="*/ 1834341 h 2781426"/>
                <a:gd name="connsiteX13" fmla="*/ 3461816 w 5685988"/>
                <a:gd name="connsiteY13" fmla="*/ 2236082 h 2781426"/>
                <a:gd name="connsiteX14" fmla="*/ 4034609 w 5685988"/>
                <a:gd name="connsiteY14" fmla="*/ 2459988 h 2781426"/>
                <a:gd name="connsiteX15" fmla="*/ 4785236 w 5685988"/>
                <a:gd name="connsiteY15" fmla="*/ 2391749 h 2781426"/>
                <a:gd name="connsiteX16" fmla="*/ 5303851 w 5685988"/>
                <a:gd name="connsiteY16" fmla="*/ 2282567 h 2781426"/>
                <a:gd name="connsiteX17" fmla="*/ 5685988 w 5685988"/>
                <a:gd name="connsiteY17" fmla="*/ 2214328 h 2781426"/>
                <a:gd name="connsiteX0" fmla="*/ 0 w 5790066"/>
                <a:gd name="connsiteY0" fmla="*/ 0 h 2785143"/>
                <a:gd name="connsiteX1" fmla="*/ 135840 w 5790066"/>
                <a:gd name="connsiteY1" fmla="*/ 88580 h 2785143"/>
                <a:gd name="connsiteX2" fmla="*/ 330962 w 5790066"/>
                <a:gd name="connsiteY2" fmla="*/ 416541 h 2785143"/>
                <a:gd name="connsiteX3" fmla="*/ 607308 w 5790066"/>
                <a:gd name="connsiteY3" fmla="*/ 526136 h 2785143"/>
                <a:gd name="connsiteX4" fmla="*/ 904168 w 5790066"/>
                <a:gd name="connsiteY4" fmla="*/ 512075 h 2785143"/>
                <a:gd name="connsiteX5" fmla="*/ 1232954 w 5790066"/>
                <a:gd name="connsiteY5" fmla="*/ 662615 h 2785143"/>
                <a:gd name="connsiteX6" fmla="*/ 1513189 w 5790066"/>
                <a:gd name="connsiteY6" fmla="*/ 793550 h 2785143"/>
                <a:gd name="connsiteX7" fmla="*/ 1818568 w 5790066"/>
                <a:gd name="connsiteY7" fmla="*/ 894212 h 2785143"/>
                <a:gd name="connsiteX8" fmla="*/ 2255296 w 5790066"/>
                <a:gd name="connsiteY8" fmla="*/ 921508 h 2785143"/>
                <a:gd name="connsiteX9" fmla="*/ 2637433 w 5790066"/>
                <a:gd name="connsiteY9" fmla="*/ 880565 h 2785143"/>
                <a:gd name="connsiteX10" fmla="*/ 3000794 w 5790066"/>
                <a:gd name="connsiteY10" fmla="*/ 872045 h 2785143"/>
                <a:gd name="connsiteX11" fmla="*/ 3087809 w 5790066"/>
                <a:gd name="connsiteY11" fmla="*/ 1371884 h 2785143"/>
                <a:gd name="connsiteX12" fmla="*/ 3245627 w 5790066"/>
                <a:gd name="connsiteY12" fmla="*/ 1838058 h 2785143"/>
                <a:gd name="connsiteX13" fmla="*/ 3565894 w 5790066"/>
                <a:gd name="connsiteY13" fmla="*/ 2239799 h 2785143"/>
                <a:gd name="connsiteX14" fmla="*/ 4138687 w 5790066"/>
                <a:gd name="connsiteY14" fmla="*/ 2463705 h 2785143"/>
                <a:gd name="connsiteX15" fmla="*/ 4889314 w 5790066"/>
                <a:gd name="connsiteY15" fmla="*/ 2395466 h 2785143"/>
                <a:gd name="connsiteX16" fmla="*/ 5407929 w 5790066"/>
                <a:gd name="connsiteY16" fmla="*/ 2286284 h 2785143"/>
                <a:gd name="connsiteX17" fmla="*/ 5790066 w 5790066"/>
                <a:gd name="connsiteY17" fmla="*/ 2218045 h 2785143"/>
                <a:gd name="connsiteX0" fmla="*/ 8080 w 5664331"/>
                <a:gd name="connsiteY0" fmla="*/ 2695508 h 2709652"/>
                <a:gd name="connsiteX1" fmla="*/ 10105 w 5664331"/>
                <a:gd name="connsiteY1" fmla="*/ 0 h 2709652"/>
                <a:gd name="connsiteX2" fmla="*/ 205227 w 5664331"/>
                <a:gd name="connsiteY2" fmla="*/ 327961 h 2709652"/>
                <a:gd name="connsiteX3" fmla="*/ 481573 w 5664331"/>
                <a:gd name="connsiteY3" fmla="*/ 437556 h 2709652"/>
                <a:gd name="connsiteX4" fmla="*/ 778433 w 5664331"/>
                <a:gd name="connsiteY4" fmla="*/ 423495 h 2709652"/>
                <a:gd name="connsiteX5" fmla="*/ 1107219 w 5664331"/>
                <a:gd name="connsiteY5" fmla="*/ 574035 h 2709652"/>
                <a:gd name="connsiteX6" fmla="*/ 1387454 w 5664331"/>
                <a:gd name="connsiteY6" fmla="*/ 704970 h 2709652"/>
                <a:gd name="connsiteX7" fmla="*/ 1692833 w 5664331"/>
                <a:gd name="connsiteY7" fmla="*/ 805632 h 2709652"/>
                <a:gd name="connsiteX8" fmla="*/ 2129561 w 5664331"/>
                <a:gd name="connsiteY8" fmla="*/ 832928 h 2709652"/>
                <a:gd name="connsiteX9" fmla="*/ 2511698 w 5664331"/>
                <a:gd name="connsiteY9" fmla="*/ 791985 h 2709652"/>
                <a:gd name="connsiteX10" fmla="*/ 2875059 w 5664331"/>
                <a:gd name="connsiteY10" fmla="*/ 783465 h 2709652"/>
                <a:gd name="connsiteX11" fmla="*/ 2962074 w 5664331"/>
                <a:gd name="connsiteY11" fmla="*/ 1283304 h 2709652"/>
                <a:gd name="connsiteX12" fmla="*/ 3119892 w 5664331"/>
                <a:gd name="connsiteY12" fmla="*/ 1749478 h 2709652"/>
                <a:gd name="connsiteX13" fmla="*/ 3440159 w 5664331"/>
                <a:gd name="connsiteY13" fmla="*/ 2151219 h 2709652"/>
                <a:gd name="connsiteX14" fmla="*/ 4012952 w 5664331"/>
                <a:gd name="connsiteY14" fmla="*/ 2375125 h 2709652"/>
                <a:gd name="connsiteX15" fmla="*/ 4763579 w 5664331"/>
                <a:gd name="connsiteY15" fmla="*/ 2306886 h 2709652"/>
                <a:gd name="connsiteX16" fmla="*/ 5282194 w 5664331"/>
                <a:gd name="connsiteY16" fmla="*/ 2197704 h 2709652"/>
                <a:gd name="connsiteX17" fmla="*/ 5664331 w 5664331"/>
                <a:gd name="connsiteY17" fmla="*/ 2129465 h 2709652"/>
                <a:gd name="connsiteX0" fmla="*/ 8080 w 5708936"/>
                <a:gd name="connsiteY0" fmla="*/ 2695508 h 2709652"/>
                <a:gd name="connsiteX1" fmla="*/ 10105 w 5708936"/>
                <a:gd name="connsiteY1" fmla="*/ 0 h 2709652"/>
                <a:gd name="connsiteX2" fmla="*/ 205227 w 5708936"/>
                <a:gd name="connsiteY2" fmla="*/ 327961 h 2709652"/>
                <a:gd name="connsiteX3" fmla="*/ 481573 w 5708936"/>
                <a:gd name="connsiteY3" fmla="*/ 437556 h 2709652"/>
                <a:gd name="connsiteX4" fmla="*/ 778433 w 5708936"/>
                <a:gd name="connsiteY4" fmla="*/ 423495 h 2709652"/>
                <a:gd name="connsiteX5" fmla="*/ 1107219 w 5708936"/>
                <a:gd name="connsiteY5" fmla="*/ 574035 h 2709652"/>
                <a:gd name="connsiteX6" fmla="*/ 1387454 w 5708936"/>
                <a:gd name="connsiteY6" fmla="*/ 704970 h 2709652"/>
                <a:gd name="connsiteX7" fmla="*/ 1692833 w 5708936"/>
                <a:gd name="connsiteY7" fmla="*/ 805632 h 2709652"/>
                <a:gd name="connsiteX8" fmla="*/ 2129561 w 5708936"/>
                <a:gd name="connsiteY8" fmla="*/ 832928 h 2709652"/>
                <a:gd name="connsiteX9" fmla="*/ 2511698 w 5708936"/>
                <a:gd name="connsiteY9" fmla="*/ 791985 h 2709652"/>
                <a:gd name="connsiteX10" fmla="*/ 2875059 w 5708936"/>
                <a:gd name="connsiteY10" fmla="*/ 783465 h 2709652"/>
                <a:gd name="connsiteX11" fmla="*/ 2962074 w 5708936"/>
                <a:gd name="connsiteY11" fmla="*/ 1283304 h 2709652"/>
                <a:gd name="connsiteX12" fmla="*/ 3119892 w 5708936"/>
                <a:gd name="connsiteY12" fmla="*/ 1749478 h 2709652"/>
                <a:gd name="connsiteX13" fmla="*/ 3440159 w 5708936"/>
                <a:gd name="connsiteY13" fmla="*/ 2151219 h 2709652"/>
                <a:gd name="connsiteX14" fmla="*/ 4012952 w 5708936"/>
                <a:gd name="connsiteY14" fmla="*/ 2375125 h 2709652"/>
                <a:gd name="connsiteX15" fmla="*/ 4763579 w 5708936"/>
                <a:gd name="connsiteY15" fmla="*/ 2306886 h 2709652"/>
                <a:gd name="connsiteX16" fmla="*/ 5282194 w 5708936"/>
                <a:gd name="connsiteY16" fmla="*/ 2197704 h 2709652"/>
                <a:gd name="connsiteX17" fmla="*/ 5708936 w 5708936"/>
                <a:gd name="connsiteY17" fmla="*/ 2110880 h 2709652"/>
                <a:gd name="connsiteX0" fmla="*/ 8080 w 5732125"/>
                <a:gd name="connsiteY0" fmla="*/ 2695508 h 2709652"/>
                <a:gd name="connsiteX1" fmla="*/ 10105 w 5732125"/>
                <a:gd name="connsiteY1" fmla="*/ 0 h 2709652"/>
                <a:gd name="connsiteX2" fmla="*/ 205227 w 5732125"/>
                <a:gd name="connsiteY2" fmla="*/ 327961 h 2709652"/>
                <a:gd name="connsiteX3" fmla="*/ 481573 w 5732125"/>
                <a:gd name="connsiteY3" fmla="*/ 437556 h 2709652"/>
                <a:gd name="connsiteX4" fmla="*/ 778433 w 5732125"/>
                <a:gd name="connsiteY4" fmla="*/ 423495 h 2709652"/>
                <a:gd name="connsiteX5" fmla="*/ 1107219 w 5732125"/>
                <a:gd name="connsiteY5" fmla="*/ 574035 h 2709652"/>
                <a:gd name="connsiteX6" fmla="*/ 1387454 w 5732125"/>
                <a:gd name="connsiteY6" fmla="*/ 704970 h 2709652"/>
                <a:gd name="connsiteX7" fmla="*/ 1692833 w 5732125"/>
                <a:gd name="connsiteY7" fmla="*/ 805632 h 2709652"/>
                <a:gd name="connsiteX8" fmla="*/ 2129561 w 5732125"/>
                <a:gd name="connsiteY8" fmla="*/ 832928 h 2709652"/>
                <a:gd name="connsiteX9" fmla="*/ 2511698 w 5732125"/>
                <a:gd name="connsiteY9" fmla="*/ 791985 h 2709652"/>
                <a:gd name="connsiteX10" fmla="*/ 2875059 w 5732125"/>
                <a:gd name="connsiteY10" fmla="*/ 783465 h 2709652"/>
                <a:gd name="connsiteX11" fmla="*/ 2962074 w 5732125"/>
                <a:gd name="connsiteY11" fmla="*/ 1283304 h 2709652"/>
                <a:gd name="connsiteX12" fmla="*/ 3119892 w 5732125"/>
                <a:gd name="connsiteY12" fmla="*/ 1749478 h 2709652"/>
                <a:gd name="connsiteX13" fmla="*/ 3440159 w 5732125"/>
                <a:gd name="connsiteY13" fmla="*/ 2151219 h 2709652"/>
                <a:gd name="connsiteX14" fmla="*/ 4012952 w 5732125"/>
                <a:gd name="connsiteY14" fmla="*/ 2375125 h 2709652"/>
                <a:gd name="connsiteX15" fmla="*/ 4763579 w 5732125"/>
                <a:gd name="connsiteY15" fmla="*/ 2306886 h 2709652"/>
                <a:gd name="connsiteX16" fmla="*/ 5282194 w 5732125"/>
                <a:gd name="connsiteY16" fmla="*/ 2197704 h 2709652"/>
                <a:gd name="connsiteX17" fmla="*/ 5661001 w 5732125"/>
                <a:gd name="connsiteY17" fmla="*/ 2127855 h 2709652"/>
                <a:gd name="connsiteX18" fmla="*/ 5708936 w 5732125"/>
                <a:gd name="connsiteY18" fmla="*/ 2110880 h 2709652"/>
                <a:gd name="connsiteX0" fmla="*/ 8080 w 5732125"/>
                <a:gd name="connsiteY0" fmla="*/ 2695508 h 2709652"/>
                <a:gd name="connsiteX1" fmla="*/ 10105 w 5732125"/>
                <a:gd name="connsiteY1" fmla="*/ 0 h 2709652"/>
                <a:gd name="connsiteX2" fmla="*/ 205227 w 5732125"/>
                <a:gd name="connsiteY2" fmla="*/ 327961 h 2709652"/>
                <a:gd name="connsiteX3" fmla="*/ 481573 w 5732125"/>
                <a:gd name="connsiteY3" fmla="*/ 437556 h 2709652"/>
                <a:gd name="connsiteX4" fmla="*/ 778433 w 5732125"/>
                <a:gd name="connsiteY4" fmla="*/ 423495 h 2709652"/>
                <a:gd name="connsiteX5" fmla="*/ 1107219 w 5732125"/>
                <a:gd name="connsiteY5" fmla="*/ 574035 h 2709652"/>
                <a:gd name="connsiteX6" fmla="*/ 1387454 w 5732125"/>
                <a:gd name="connsiteY6" fmla="*/ 704970 h 2709652"/>
                <a:gd name="connsiteX7" fmla="*/ 1692833 w 5732125"/>
                <a:gd name="connsiteY7" fmla="*/ 805632 h 2709652"/>
                <a:gd name="connsiteX8" fmla="*/ 2129561 w 5732125"/>
                <a:gd name="connsiteY8" fmla="*/ 832928 h 2709652"/>
                <a:gd name="connsiteX9" fmla="*/ 2511698 w 5732125"/>
                <a:gd name="connsiteY9" fmla="*/ 791985 h 2709652"/>
                <a:gd name="connsiteX10" fmla="*/ 2875059 w 5732125"/>
                <a:gd name="connsiteY10" fmla="*/ 783465 h 2709652"/>
                <a:gd name="connsiteX11" fmla="*/ 2962074 w 5732125"/>
                <a:gd name="connsiteY11" fmla="*/ 1283304 h 2709652"/>
                <a:gd name="connsiteX12" fmla="*/ 3119892 w 5732125"/>
                <a:gd name="connsiteY12" fmla="*/ 1749478 h 2709652"/>
                <a:gd name="connsiteX13" fmla="*/ 3440159 w 5732125"/>
                <a:gd name="connsiteY13" fmla="*/ 2151219 h 2709652"/>
                <a:gd name="connsiteX14" fmla="*/ 4012952 w 5732125"/>
                <a:gd name="connsiteY14" fmla="*/ 2375125 h 2709652"/>
                <a:gd name="connsiteX15" fmla="*/ 4763579 w 5732125"/>
                <a:gd name="connsiteY15" fmla="*/ 2306886 h 2709652"/>
                <a:gd name="connsiteX16" fmla="*/ 5282194 w 5732125"/>
                <a:gd name="connsiteY16" fmla="*/ 2197704 h 2709652"/>
                <a:gd name="connsiteX17" fmla="*/ 5661001 w 5732125"/>
                <a:gd name="connsiteY17" fmla="*/ 2127855 h 2709652"/>
                <a:gd name="connsiteX18" fmla="*/ 5668049 w 5732125"/>
                <a:gd name="connsiteY18" fmla="*/ 2687026 h 2709652"/>
                <a:gd name="connsiteX0" fmla="*/ 8080 w 5672652"/>
                <a:gd name="connsiteY0" fmla="*/ 2695508 h 2709652"/>
                <a:gd name="connsiteX1" fmla="*/ 10105 w 5672652"/>
                <a:gd name="connsiteY1" fmla="*/ 0 h 2709652"/>
                <a:gd name="connsiteX2" fmla="*/ 205227 w 5672652"/>
                <a:gd name="connsiteY2" fmla="*/ 327961 h 2709652"/>
                <a:gd name="connsiteX3" fmla="*/ 481573 w 5672652"/>
                <a:gd name="connsiteY3" fmla="*/ 437556 h 2709652"/>
                <a:gd name="connsiteX4" fmla="*/ 778433 w 5672652"/>
                <a:gd name="connsiteY4" fmla="*/ 423495 h 2709652"/>
                <a:gd name="connsiteX5" fmla="*/ 1107219 w 5672652"/>
                <a:gd name="connsiteY5" fmla="*/ 574035 h 2709652"/>
                <a:gd name="connsiteX6" fmla="*/ 1387454 w 5672652"/>
                <a:gd name="connsiteY6" fmla="*/ 704970 h 2709652"/>
                <a:gd name="connsiteX7" fmla="*/ 1692833 w 5672652"/>
                <a:gd name="connsiteY7" fmla="*/ 805632 h 2709652"/>
                <a:gd name="connsiteX8" fmla="*/ 2129561 w 5672652"/>
                <a:gd name="connsiteY8" fmla="*/ 832928 h 2709652"/>
                <a:gd name="connsiteX9" fmla="*/ 2511698 w 5672652"/>
                <a:gd name="connsiteY9" fmla="*/ 791985 h 2709652"/>
                <a:gd name="connsiteX10" fmla="*/ 2875059 w 5672652"/>
                <a:gd name="connsiteY10" fmla="*/ 783465 h 2709652"/>
                <a:gd name="connsiteX11" fmla="*/ 2962074 w 5672652"/>
                <a:gd name="connsiteY11" fmla="*/ 1283304 h 2709652"/>
                <a:gd name="connsiteX12" fmla="*/ 3119892 w 5672652"/>
                <a:gd name="connsiteY12" fmla="*/ 1749478 h 2709652"/>
                <a:gd name="connsiteX13" fmla="*/ 3440159 w 5672652"/>
                <a:gd name="connsiteY13" fmla="*/ 2151219 h 2709652"/>
                <a:gd name="connsiteX14" fmla="*/ 4012952 w 5672652"/>
                <a:gd name="connsiteY14" fmla="*/ 2375125 h 2709652"/>
                <a:gd name="connsiteX15" fmla="*/ 4763579 w 5672652"/>
                <a:gd name="connsiteY15" fmla="*/ 2306886 h 2709652"/>
                <a:gd name="connsiteX16" fmla="*/ 5282194 w 5672652"/>
                <a:gd name="connsiteY16" fmla="*/ 2197704 h 2709652"/>
                <a:gd name="connsiteX17" fmla="*/ 5661001 w 5672652"/>
                <a:gd name="connsiteY17" fmla="*/ 2127855 h 2709652"/>
                <a:gd name="connsiteX18" fmla="*/ 5668049 w 5672652"/>
                <a:gd name="connsiteY18" fmla="*/ 2687026 h 2709652"/>
                <a:gd name="connsiteX0" fmla="*/ 8080 w 5672652"/>
                <a:gd name="connsiteY0" fmla="*/ 2695508 h 2709652"/>
                <a:gd name="connsiteX1" fmla="*/ 10105 w 5672652"/>
                <a:gd name="connsiteY1" fmla="*/ 0 h 2709652"/>
                <a:gd name="connsiteX2" fmla="*/ 205227 w 5672652"/>
                <a:gd name="connsiteY2" fmla="*/ 327961 h 2709652"/>
                <a:gd name="connsiteX3" fmla="*/ 481573 w 5672652"/>
                <a:gd name="connsiteY3" fmla="*/ 437556 h 2709652"/>
                <a:gd name="connsiteX4" fmla="*/ 778433 w 5672652"/>
                <a:gd name="connsiteY4" fmla="*/ 423495 h 2709652"/>
                <a:gd name="connsiteX5" fmla="*/ 1107219 w 5672652"/>
                <a:gd name="connsiteY5" fmla="*/ 574035 h 2709652"/>
                <a:gd name="connsiteX6" fmla="*/ 1387454 w 5672652"/>
                <a:gd name="connsiteY6" fmla="*/ 704970 h 2709652"/>
                <a:gd name="connsiteX7" fmla="*/ 1692833 w 5672652"/>
                <a:gd name="connsiteY7" fmla="*/ 805632 h 2709652"/>
                <a:gd name="connsiteX8" fmla="*/ 2129561 w 5672652"/>
                <a:gd name="connsiteY8" fmla="*/ 832928 h 2709652"/>
                <a:gd name="connsiteX9" fmla="*/ 2511698 w 5672652"/>
                <a:gd name="connsiteY9" fmla="*/ 791985 h 2709652"/>
                <a:gd name="connsiteX10" fmla="*/ 2875059 w 5672652"/>
                <a:gd name="connsiteY10" fmla="*/ 783465 h 2709652"/>
                <a:gd name="connsiteX11" fmla="*/ 2962074 w 5672652"/>
                <a:gd name="connsiteY11" fmla="*/ 1283304 h 2709652"/>
                <a:gd name="connsiteX12" fmla="*/ 3119892 w 5672652"/>
                <a:gd name="connsiteY12" fmla="*/ 1749478 h 2709652"/>
                <a:gd name="connsiteX13" fmla="*/ 3440159 w 5672652"/>
                <a:gd name="connsiteY13" fmla="*/ 2151219 h 2709652"/>
                <a:gd name="connsiteX14" fmla="*/ 4012952 w 5672652"/>
                <a:gd name="connsiteY14" fmla="*/ 2375125 h 2709652"/>
                <a:gd name="connsiteX15" fmla="*/ 4763579 w 5672652"/>
                <a:gd name="connsiteY15" fmla="*/ 2306886 h 2709652"/>
                <a:gd name="connsiteX16" fmla="*/ 5282194 w 5672652"/>
                <a:gd name="connsiteY16" fmla="*/ 2197704 h 2709652"/>
                <a:gd name="connsiteX17" fmla="*/ 5661001 w 5672652"/>
                <a:gd name="connsiteY17" fmla="*/ 2142723 h 2709652"/>
                <a:gd name="connsiteX18" fmla="*/ 5668049 w 5672652"/>
                <a:gd name="connsiteY18" fmla="*/ 2687026 h 2709652"/>
                <a:gd name="connsiteX0" fmla="*/ 8080 w 5672652"/>
                <a:gd name="connsiteY0" fmla="*/ 2695508 h 2709652"/>
                <a:gd name="connsiteX1" fmla="*/ 10105 w 5672652"/>
                <a:gd name="connsiteY1" fmla="*/ 0 h 2709652"/>
                <a:gd name="connsiteX2" fmla="*/ 205227 w 5672652"/>
                <a:gd name="connsiteY2" fmla="*/ 327961 h 2709652"/>
                <a:gd name="connsiteX3" fmla="*/ 481573 w 5672652"/>
                <a:gd name="connsiteY3" fmla="*/ 437556 h 2709652"/>
                <a:gd name="connsiteX4" fmla="*/ 778433 w 5672652"/>
                <a:gd name="connsiteY4" fmla="*/ 423495 h 2709652"/>
                <a:gd name="connsiteX5" fmla="*/ 1107219 w 5672652"/>
                <a:gd name="connsiteY5" fmla="*/ 574035 h 2709652"/>
                <a:gd name="connsiteX6" fmla="*/ 1387454 w 5672652"/>
                <a:gd name="connsiteY6" fmla="*/ 704970 h 2709652"/>
                <a:gd name="connsiteX7" fmla="*/ 1692833 w 5672652"/>
                <a:gd name="connsiteY7" fmla="*/ 805632 h 2709652"/>
                <a:gd name="connsiteX8" fmla="*/ 2129561 w 5672652"/>
                <a:gd name="connsiteY8" fmla="*/ 832928 h 2709652"/>
                <a:gd name="connsiteX9" fmla="*/ 2511698 w 5672652"/>
                <a:gd name="connsiteY9" fmla="*/ 791985 h 2709652"/>
                <a:gd name="connsiteX10" fmla="*/ 2875059 w 5672652"/>
                <a:gd name="connsiteY10" fmla="*/ 783465 h 2709652"/>
                <a:gd name="connsiteX11" fmla="*/ 2962074 w 5672652"/>
                <a:gd name="connsiteY11" fmla="*/ 1283304 h 2709652"/>
                <a:gd name="connsiteX12" fmla="*/ 3119892 w 5672652"/>
                <a:gd name="connsiteY12" fmla="*/ 1749478 h 2709652"/>
                <a:gd name="connsiteX13" fmla="*/ 3440159 w 5672652"/>
                <a:gd name="connsiteY13" fmla="*/ 2151219 h 2709652"/>
                <a:gd name="connsiteX14" fmla="*/ 4012952 w 5672652"/>
                <a:gd name="connsiteY14" fmla="*/ 2375125 h 2709652"/>
                <a:gd name="connsiteX15" fmla="*/ 4763579 w 5672652"/>
                <a:gd name="connsiteY15" fmla="*/ 2306886 h 2709652"/>
                <a:gd name="connsiteX16" fmla="*/ 5263608 w 5672652"/>
                <a:gd name="connsiteY16" fmla="*/ 2205138 h 2709652"/>
                <a:gd name="connsiteX17" fmla="*/ 5661001 w 5672652"/>
                <a:gd name="connsiteY17" fmla="*/ 2142723 h 2709652"/>
                <a:gd name="connsiteX18" fmla="*/ 5668049 w 5672652"/>
                <a:gd name="connsiteY18" fmla="*/ 2687026 h 2709652"/>
                <a:gd name="connsiteX0" fmla="*/ 8080 w 5672652"/>
                <a:gd name="connsiteY0" fmla="*/ 2695508 h 2709652"/>
                <a:gd name="connsiteX1" fmla="*/ 10105 w 5672652"/>
                <a:gd name="connsiteY1" fmla="*/ 0 h 2709652"/>
                <a:gd name="connsiteX2" fmla="*/ 205227 w 5672652"/>
                <a:gd name="connsiteY2" fmla="*/ 327961 h 2709652"/>
                <a:gd name="connsiteX3" fmla="*/ 481573 w 5672652"/>
                <a:gd name="connsiteY3" fmla="*/ 437556 h 2709652"/>
                <a:gd name="connsiteX4" fmla="*/ 778433 w 5672652"/>
                <a:gd name="connsiteY4" fmla="*/ 423495 h 2709652"/>
                <a:gd name="connsiteX5" fmla="*/ 1107219 w 5672652"/>
                <a:gd name="connsiteY5" fmla="*/ 574035 h 2709652"/>
                <a:gd name="connsiteX6" fmla="*/ 1387454 w 5672652"/>
                <a:gd name="connsiteY6" fmla="*/ 704970 h 2709652"/>
                <a:gd name="connsiteX7" fmla="*/ 1692833 w 5672652"/>
                <a:gd name="connsiteY7" fmla="*/ 805632 h 2709652"/>
                <a:gd name="connsiteX8" fmla="*/ 2129561 w 5672652"/>
                <a:gd name="connsiteY8" fmla="*/ 832928 h 2709652"/>
                <a:gd name="connsiteX9" fmla="*/ 2511698 w 5672652"/>
                <a:gd name="connsiteY9" fmla="*/ 791985 h 2709652"/>
                <a:gd name="connsiteX10" fmla="*/ 2875059 w 5672652"/>
                <a:gd name="connsiteY10" fmla="*/ 783465 h 2709652"/>
                <a:gd name="connsiteX11" fmla="*/ 2962074 w 5672652"/>
                <a:gd name="connsiteY11" fmla="*/ 1283304 h 2709652"/>
                <a:gd name="connsiteX12" fmla="*/ 3119892 w 5672652"/>
                <a:gd name="connsiteY12" fmla="*/ 1749478 h 2709652"/>
                <a:gd name="connsiteX13" fmla="*/ 3440159 w 5672652"/>
                <a:gd name="connsiteY13" fmla="*/ 2151219 h 2709652"/>
                <a:gd name="connsiteX14" fmla="*/ 4012952 w 5672652"/>
                <a:gd name="connsiteY14" fmla="*/ 2375125 h 2709652"/>
                <a:gd name="connsiteX15" fmla="*/ 4763579 w 5672652"/>
                <a:gd name="connsiteY15" fmla="*/ 2306886 h 2709652"/>
                <a:gd name="connsiteX16" fmla="*/ 5263608 w 5672652"/>
                <a:gd name="connsiteY16" fmla="*/ 2205138 h 2709652"/>
                <a:gd name="connsiteX17" fmla="*/ 5661001 w 5672652"/>
                <a:gd name="connsiteY17" fmla="*/ 2142723 h 2709652"/>
                <a:gd name="connsiteX18" fmla="*/ 5668049 w 5672652"/>
                <a:gd name="connsiteY18" fmla="*/ 2687026 h 2709652"/>
                <a:gd name="connsiteX19" fmla="*/ 8080 w 5672652"/>
                <a:gd name="connsiteY19" fmla="*/ 2695508 h 2709652"/>
                <a:gd name="connsiteX0" fmla="*/ 8080 w 5680086"/>
                <a:gd name="connsiteY0" fmla="*/ 2695508 h 2709652"/>
                <a:gd name="connsiteX1" fmla="*/ 10105 w 5680086"/>
                <a:gd name="connsiteY1" fmla="*/ 0 h 2709652"/>
                <a:gd name="connsiteX2" fmla="*/ 205227 w 5680086"/>
                <a:gd name="connsiteY2" fmla="*/ 327961 h 2709652"/>
                <a:gd name="connsiteX3" fmla="*/ 481573 w 5680086"/>
                <a:gd name="connsiteY3" fmla="*/ 437556 h 2709652"/>
                <a:gd name="connsiteX4" fmla="*/ 778433 w 5680086"/>
                <a:gd name="connsiteY4" fmla="*/ 423495 h 2709652"/>
                <a:gd name="connsiteX5" fmla="*/ 1107219 w 5680086"/>
                <a:gd name="connsiteY5" fmla="*/ 574035 h 2709652"/>
                <a:gd name="connsiteX6" fmla="*/ 1387454 w 5680086"/>
                <a:gd name="connsiteY6" fmla="*/ 704970 h 2709652"/>
                <a:gd name="connsiteX7" fmla="*/ 1692833 w 5680086"/>
                <a:gd name="connsiteY7" fmla="*/ 805632 h 2709652"/>
                <a:gd name="connsiteX8" fmla="*/ 2129561 w 5680086"/>
                <a:gd name="connsiteY8" fmla="*/ 832928 h 2709652"/>
                <a:gd name="connsiteX9" fmla="*/ 2511698 w 5680086"/>
                <a:gd name="connsiteY9" fmla="*/ 791985 h 2709652"/>
                <a:gd name="connsiteX10" fmla="*/ 2875059 w 5680086"/>
                <a:gd name="connsiteY10" fmla="*/ 783465 h 2709652"/>
                <a:gd name="connsiteX11" fmla="*/ 2962074 w 5680086"/>
                <a:gd name="connsiteY11" fmla="*/ 1283304 h 2709652"/>
                <a:gd name="connsiteX12" fmla="*/ 3119892 w 5680086"/>
                <a:gd name="connsiteY12" fmla="*/ 1749478 h 2709652"/>
                <a:gd name="connsiteX13" fmla="*/ 3440159 w 5680086"/>
                <a:gd name="connsiteY13" fmla="*/ 2151219 h 2709652"/>
                <a:gd name="connsiteX14" fmla="*/ 4012952 w 5680086"/>
                <a:gd name="connsiteY14" fmla="*/ 2375125 h 2709652"/>
                <a:gd name="connsiteX15" fmla="*/ 4763579 w 5680086"/>
                <a:gd name="connsiteY15" fmla="*/ 2306886 h 2709652"/>
                <a:gd name="connsiteX16" fmla="*/ 5263608 w 5680086"/>
                <a:gd name="connsiteY16" fmla="*/ 2205138 h 2709652"/>
                <a:gd name="connsiteX17" fmla="*/ 5668435 w 5680086"/>
                <a:gd name="connsiteY17" fmla="*/ 2135289 h 2709652"/>
                <a:gd name="connsiteX18" fmla="*/ 5668049 w 5680086"/>
                <a:gd name="connsiteY18" fmla="*/ 2687026 h 2709652"/>
                <a:gd name="connsiteX19" fmla="*/ 8080 w 5680086"/>
                <a:gd name="connsiteY19" fmla="*/ 2695508 h 2709652"/>
                <a:gd name="connsiteX0" fmla="*/ 8080 w 5668934"/>
                <a:gd name="connsiteY0" fmla="*/ 2695508 h 2709652"/>
                <a:gd name="connsiteX1" fmla="*/ 10105 w 5668934"/>
                <a:gd name="connsiteY1" fmla="*/ 0 h 2709652"/>
                <a:gd name="connsiteX2" fmla="*/ 205227 w 5668934"/>
                <a:gd name="connsiteY2" fmla="*/ 327961 h 2709652"/>
                <a:gd name="connsiteX3" fmla="*/ 481573 w 5668934"/>
                <a:gd name="connsiteY3" fmla="*/ 437556 h 2709652"/>
                <a:gd name="connsiteX4" fmla="*/ 778433 w 5668934"/>
                <a:gd name="connsiteY4" fmla="*/ 423495 h 2709652"/>
                <a:gd name="connsiteX5" fmla="*/ 1107219 w 5668934"/>
                <a:gd name="connsiteY5" fmla="*/ 574035 h 2709652"/>
                <a:gd name="connsiteX6" fmla="*/ 1387454 w 5668934"/>
                <a:gd name="connsiteY6" fmla="*/ 704970 h 2709652"/>
                <a:gd name="connsiteX7" fmla="*/ 1692833 w 5668934"/>
                <a:gd name="connsiteY7" fmla="*/ 805632 h 2709652"/>
                <a:gd name="connsiteX8" fmla="*/ 2129561 w 5668934"/>
                <a:gd name="connsiteY8" fmla="*/ 832928 h 2709652"/>
                <a:gd name="connsiteX9" fmla="*/ 2511698 w 5668934"/>
                <a:gd name="connsiteY9" fmla="*/ 791985 h 2709652"/>
                <a:gd name="connsiteX10" fmla="*/ 2875059 w 5668934"/>
                <a:gd name="connsiteY10" fmla="*/ 783465 h 2709652"/>
                <a:gd name="connsiteX11" fmla="*/ 2962074 w 5668934"/>
                <a:gd name="connsiteY11" fmla="*/ 1283304 h 2709652"/>
                <a:gd name="connsiteX12" fmla="*/ 3119892 w 5668934"/>
                <a:gd name="connsiteY12" fmla="*/ 1749478 h 2709652"/>
                <a:gd name="connsiteX13" fmla="*/ 3440159 w 5668934"/>
                <a:gd name="connsiteY13" fmla="*/ 2151219 h 2709652"/>
                <a:gd name="connsiteX14" fmla="*/ 4012952 w 5668934"/>
                <a:gd name="connsiteY14" fmla="*/ 2375125 h 2709652"/>
                <a:gd name="connsiteX15" fmla="*/ 4763579 w 5668934"/>
                <a:gd name="connsiteY15" fmla="*/ 2306886 h 2709652"/>
                <a:gd name="connsiteX16" fmla="*/ 5263608 w 5668934"/>
                <a:gd name="connsiteY16" fmla="*/ 2205138 h 2709652"/>
                <a:gd name="connsiteX17" fmla="*/ 5668435 w 5668934"/>
                <a:gd name="connsiteY17" fmla="*/ 2135289 h 2709652"/>
                <a:gd name="connsiteX18" fmla="*/ 5668049 w 5668934"/>
                <a:gd name="connsiteY18" fmla="*/ 2687026 h 2709652"/>
                <a:gd name="connsiteX19" fmla="*/ 8080 w 5668934"/>
                <a:gd name="connsiteY19" fmla="*/ 2695508 h 270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68934" h="2709652">
                  <a:moveTo>
                    <a:pt x="8080" y="2695508"/>
                  </a:moveTo>
                  <a:cubicBezTo>
                    <a:pt x="15221" y="2709652"/>
                    <a:pt x="0" y="2696563"/>
                    <a:pt x="10105" y="0"/>
                  </a:cubicBezTo>
                  <a:cubicBezTo>
                    <a:pt x="47919" y="68804"/>
                    <a:pt x="126649" y="255035"/>
                    <a:pt x="205227" y="327961"/>
                  </a:cubicBezTo>
                  <a:cubicBezTo>
                    <a:pt x="283805" y="400887"/>
                    <a:pt x="386039" y="421634"/>
                    <a:pt x="481573" y="437556"/>
                  </a:cubicBezTo>
                  <a:cubicBezTo>
                    <a:pt x="577107" y="453478"/>
                    <a:pt x="674159" y="400748"/>
                    <a:pt x="778433" y="423495"/>
                  </a:cubicBezTo>
                  <a:cubicBezTo>
                    <a:pt x="882707" y="446242"/>
                    <a:pt x="1005716" y="527123"/>
                    <a:pt x="1107219" y="574035"/>
                  </a:cubicBezTo>
                  <a:cubicBezTo>
                    <a:pt x="1208722" y="620947"/>
                    <a:pt x="1289852" y="666371"/>
                    <a:pt x="1387454" y="704970"/>
                  </a:cubicBezTo>
                  <a:cubicBezTo>
                    <a:pt x="1485056" y="743569"/>
                    <a:pt x="1569149" y="784306"/>
                    <a:pt x="1692833" y="805632"/>
                  </a:cubicBezTo>
                  <a:cubicBezTo>
                    <a:pt x="1816517" y="826958"/>
                    <a:pt x="1993084" y="835202"/>
                    <a:pt x="2129561" y="832928"/>
                  </a:cubicBezTo>
                  <a:cubicBezTo>
                    <a:pt x="2266038" y="830654"/>
                    <a:pt x="2511698" y="791985"/>
                    <a:pt x="2511698" y="791985"/>
                  </a:cubicBezTo>
                  <a:cubicBezTo>
                    <a:pt x="2641352" y="780612"/>
                    <a:pt x="2755661" y="773621"/>
                    <a:pt x="2875059" y="783465"/>
                  </a:cubicBezTo>
                  <a:cubicBezTo>
                    <a:pt x="2900245" y="893062"/>
                    <a:pt x="2921269" y="1122302"/>
                    <a:pt x="2962074" y="1283304"/>
                  </a:cubicBezTo>
                  <a:cubicBezTo>
                    <a:pt x="3002879" y="1444306"/>
                    <a:pt x="3040211" y="1604826"/>
                    <a:pt x="3119892" y="1749478"/>
                  </a:cubicBezTo>
                  <a:cubicBezTo>
                    <a:pt x="3199573" y="1894130"/>
                    <a:pt x="3291316" y="2046945"/>
                    <a:pt x="3440159" y="2151219"/>
                  </a:cubicBezTo>
                  <a:cubicBezTo>
                    <a:pt x="3589002" y="2255493"/>
                    <a:pt x="3792382" y="2349181"/>
                    <a:pt x="4012952" y="2375125"/>
                  </a:cubicBezTo>
                  <a:cubicBezTo>
                    <a:pt x="4233522" y="2401069"/>
                    <a:pt x="4555136" y="2335217"/>
                    <a:pt x="4763579" y="2306886"/>
                  </a:cubicBezTo>
                  <a:cubicBezTo>
                    <a:pt x="4972022" y="2278555"/>
                    <a:pt x="5112799" y="2233737"/>
                    <a:pt x="5263608" y="2205138"/>
                  </a:cubicBezTo>
                  <a:cubicBezTo>
                    <a:pt x="5414417" y="2176539"/>
                    <a:pt x="5542166" y="2158572"/>
                    <a:pt x="5668435" y="2135289"/>
                  </a:cubicBezTo>
                  <a:cubicBezTo>
                    <a:pt x="5668934" y="2351277"/>
                    <a:pt x="5660060" y="2689236"/>
                    <a:pt x="5668049" y="2687026"/>
                  </a:cubicBezTo>
                  <a:lnTo>
                    <a:pt x="8080" y="2695508"/>
                  </a:lnTo>
                  <a:close/>
                </a:path>
              </a:pathLst>
            </a:custGeom>
            <a:solidFill>
              <a:srgbClr val="FFFF00">
                <a:alpha val="4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Neutrion Floor line"/>
            <p:cNvSpPr/>
            <p:nvPr/>
          </p:nvSpPr>
          <p:spPr>
            <a:xfrm>
              <a:off x="1935858" y="3049035"/>
              <a:ext cx="5663821" cy="2441598"/>
            </a:xfrm>
            <a:custGeom>
              <a:avLst/>
              <a:gdLst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770496 w 5663821"/>
                <a:gd name="connsiteY9" fmla="*/ 805218 h 2440675"/>
                <a:gd name="connsiteX10" fmla="*/ 2906973 w 5663821"/>
                <a:gd name="connsiteY10" fmla="*/ 805218 h 2440675"/>
                <a:gd name="connsiteX11" fmla="*/ 2961564 w 5663821"/>
                <a:gd name="connsiteY11" fmla="*/ 1323833 h 2440675"/>
                <a:gd name="connsiteX12" fmla="*/ 3152633 w 5663821"/>
                <a:gd name="connsiteY12" fmla="*/ 1828800 h 2440675"/>
                <a:gd name="connsiteX13" fmla="*/ 3411940 w 5663821"/>
                <a:gd name="connsiteY13" fmla="*/ 2197290 h 2440675"/>
                <a:gd name="connsiteX14" fmla="*/ 4012442 w 5663821"/>
                <a:gd name="connsiteY14" fmla="*/ 2415654 h 2440675"/>
                <a:gd name="connsiteX15" fmla="*/ 4763069 w 5663821"/>
                <a:gd name="connsiteY15" fmla="*/ 2347415 h 2440675"/>
                <a:gd name="connsiteX16" fmla="*/ 5281684 w 5663821"/>
                <a:gd name="connsiteY16" fmla="*/ 2238233 h 2440675"/>
                <a:gd name="connsiteX17" fmla="*/ 5663821 w 5663821"/>
                <a:gd name="connsiteY17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906973 w 5663821"/>
                <a:gd name="connsiteY9" fmla="*/ 805218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906973 w 5663821"/>
                <a:gd name="connsiteY9" fmla="*/ 805218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52382 w 5663821"/>
                <a:gd name="connsiteY9" fmla="*/ 846161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74549 w 5663821"/>
                <a:gd name="connsiteY9" fmla="*/ 823994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0675"/>
                <a:gd name="connsiteX1" fmla="*/ 204717 w 5663821"/>
                <a:gd name="connsiteY1" fmla="*/ 368490 h 2440675"/>
                <a:gd name="connsiteX2" fmla="*/ 436728 w 5663821"/>
                <a:gd name="connsiteY2" fmla="*/ 450376 h 2440675"/>
                <a:gd name="connsiteX3" fmla="*/ 777923 w 5663821"/>
                <a:gd name="connsiteY3" fmla="*/ 464024 h 2440675"/>
                <a:gd name="connsiteX4" fmla="*/ 1023582 w 5663821"/>
                <a:gd name="connsiteY4" fmla="*/ 586854 h 2440675"/>
                <a:gd name="connsiteX5" fmla="*/ 1364776 w 5663821"/>
                <a:gd name="connsiteY5" fmla="*/ 723332 h 2440675"/>
                <a:gd name="connsiteX6" fmla="*/ 1692323 w 5663821"/>
                <a:gd name="connsiteY6" fmla="*/ 846161 h 2440675"/>
                <a:gd name="connsiteX7" fmla="*/ 2129051 w 5663821"/>
                <a:gd name="connsiteY7" fmla="*/ 873457 h 2440675"/>
                <a:gd name="connsiteX8" fmla="*/ 2511188 w 5663821"/>
                <a:gd name="connsiteY8" fmla="*/ 832514 h 2440675"/>
                <a:gd name="connsiteX9" fmla="*/ 2874549 w 5663821"/>
                <a:gd name="connsiteY9" fmla="*/ 823994 h 2440675"/>
                <a:gd name="connsiteX10" fmla="*/ 2961564 w 5663821"/>
                <a:gd name="connsiteY10" fmla="*/ 1323833 h 2440675"/>
                <a:gd name="connsiteX11" fmla="*/ 3152633 w 5663821"/>
                <a:gd name="connsiteY11" fmla="*/ 1828800 h 2440675"/>
                <a:gd name="connsiteX12" fmla="*/ 3411940 w 5663821"/>
                <a:gd name="connsiteY12" fmla="*/ 2197290 h 2440675"/>
                <a:gd name="connsiteX13" fmla="*/ 4012442 w 5663821"/>
                <a:gd name="connsiteY13" fmla="*/ 2415654 h 2440675"/>
                <a:gd name="connsiteX14" fmla="*/ 4763069 w 5663821"/>
                <a:gd name="connsiteY14" fmla="*/ 2347415 h 2440675"/>
                <a:gd name="connsiteX15" fmla="*/ 5281684 w 5663821"/>
                <a:gd name="connsiteY15" fmla="*/ 2238233 h 2440675"/>
                <a:gd name="connsiteX16" fmla="*/ 5663821 w 5663821"/>
                <a:gd name="connsiteY16" fmla="*/ 2169994 h 2440675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23582 w 5663821"/>
                <a:gd name="connsiteY4" fmla="*/ 58685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52633 w 5663821"/>
                <a:gd name="connsiteY11" fmla="*/ 1828800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23582 w 5663821"/>
                <a:gd name="connsiteY4" fmla="*/ 58685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36728 w 5663821"/>
                <a:gd name="connsiteY2" fmla="*/ 450376 h 2441598"/>
                <a:gd name="connsiteX3" fmla="*/ 777923 w 5663821"/>
                <a:gd name="connsiteY3" fmla="*/ 464024 h 2441598"/>
                <a:gd name="connsiteX4" fmla="*/ 1079000 w 5663821"/>
                <a:gd name="connsiteY4" fmla="*/ 609022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079000 w 5663821"/>
                <a:gd name="connsiteY4" fmla="*/ 609022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106709 w 5663821"/>
                <a:gd name="connsiteY4" fmla="*/ 614564 h 2441598"/>
                <a:gd name="connsiteX5" fmla="*/ 1364776 w 5663821"/>
                <a:gd name="connsiteY5" fmla="*/ 723332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  <a:gd name="connsiteX0" fmla="*/ 0 w 5663821"/>
                <a:gd name="connsiteY0" fmla="*/ 0 h 2441598"/>
                <a:gd name="connsiteX1" fmla="*/ 204717 w 5663821"/>
                <a:gd name="connsiteY1" fmla="*/ 368490 h 2441598"/>
                <a:gd name="connsiteX2" fmla="*/ 481063 w 5663821"/>
                <a:gd name="connsiteY2" fmla="*/ 478085 h 2441598"/>
                <a:gd name="connsiteX3" fmla="*/ 777923 w 5663821"/>
                <a:gd name="connsiteY3" fmla="*/ 464024 h 2441598"/>
                <a:gd name="connsiteX4" fmla="*/ 1106709 w 5663821"/>
                <a:gd name="connsiteY4" fmla="*/ 614564 h 2441598"/>
                <a:gd name="connsiteX5" fmla="*/ 1386944 w 5663821"/>
                <a:gd name="connsiteY5" fmla="*/ 745499 h 2441598"/>
                <a:gd name="connsiteX6" fmla="*/ 1692323 w 5663821"/>
                <a:gd name="connsiteY6" fmla="*/ 846161 h 2441598"/>
                <a:gd name="connsiteX7" fmla="*/ 2129051 w 5663821"/>
                <a:gd name="connsiteY7" fmla="*/ 873457 h 2441598"/>
                <a:gd name="connsiteX8" fmla="*/ 2511188 w 5663821"/>
                <a:gd name="connsiteY8" fmla="*/ 832514 h 2441598"/>
                <a:gd name="connsiteX9" fmla="*/ 2874549 w 5663821"/>
                <a:gd name="connsiteY9" fmla="*/ 823994 h 2441598"/>
                <a:gd name="connsiteX10" fmla="*/ 2961564 w 5663821"/>
                <a:gd name="connsiteY10" fmla="*/ 1323833 h 2441598"/>
                <a:gd name="connsiteX11" fmla="*/ 3119382 w 5663821"/>
                <a:gd name="connsiteY11" fmla="*/ 1790007 h 2441598"/>
                <a:gd name="connsiteX12" fmla="*/ 3439649 w 5663821"/>
                <a:gd name="connsiteY12" fmla="*/ 2191748 h 2441598"/>
                <a:gd name="connsiteX13" fmla="*/ 4012442 w 5663821"/>
                <a:gd name="connsiteY13" fmla="*/ 2415654 h 2441598"/>
                <a:gd name="connsiteX14" fmla="*/ 4763069 w 5663821"/>
                <a:gd name="connsiteY14" fmla="*/ 2347415 h 2441598"/>
                <a:gd name="connsiteX15" fmla="*/ 5281684 w 5663821"/>
                <a:gd name="connsiteY15" fmla="*/ 2238233 h 2441598"/>
                <a:gd name="connsiteX16" fmla="*/ 5663821 w 5663821"/>
                <a:gd name="connsiteY16" fmla="*/ 2169994 h 244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63821" h="2441598">
                  <a:moveTo>
                    <a:pt x="0" y="0"/>
                  </a:moveTo>
                  <a:cubicBezTo>
                    <a:pt x="65964" y="146713"/>
                    <a:pt x="124540" y="288809"/>
                    <a:pt x="204717" y="368490"/>
                  </a:cubicBezTo>
                  <a:cubicBezTo>
                    <a:pt x="284894" y="448171"/>
                    <a:pt x="385529" y="462163"/>
                    <a:pt x="481063" y="478085"/>
                  </a:cubicBezTo>
                  <a:cubicBezTo>
                    <a:pt x="576597" y="494007"/>
                    <a:pt x="673649" y="441277"/>
                    <a:pt x="777923" y="464024"/>
                  </a:cubicBezTo>
                  <a:cubicBezTo>
                    <a:pt x="882197" y="486771"/>
                    <a:pt x="1005206" y="567652"/>
                    <a:pt x="1106709" y="614564"/>
                  </a:cubicBezTo>
                  <a:cubicBezTo>
                    <a:pt x="1208212" y="661476"/>
                    <a:pt x="1289342" y="706900"/>
                    <a:pt x="1386944" y="745499"/>
                  </a:cubicBezTo>
                  <a:cubicBezTo>
                    <a:pt x="1484546" y="784098"/>
                    <a:pt x="1568639" y="824835"/>
                    <a:pt x="1692323" y="846161"/>
                  </a:cubicBezTo>
                  <a:cubicBezTo>
                    <a:pt x="1816007" y="867487"/>
                    <a:pt x="1992574" y="875731"/>
                    <a:pt x="2129051" y="873457"/>
                  </a:cubicBezTo>
                  <a:cubicBezTo>
                    <a:pt x="2265528" y="871183"/>
                    <a:pt x="2511188" y="832514"/>
                    <a:pt x="2511188" y="832514"/>
                  </a:cubicBezTo>
                  <a:cubicBezTo>
                    <a:pt x="2640842" y="821141"/>
                    <a:pt x="2755151" y="814150"/>
                    <a:pt x="2874549" y="823994"/>
                  </a:cubicBezTo>
                  <a:cubicBezTo>
                    <a:pt x="2899735" y="933591"/>
                    <a:pt x="2920759" y="1162831"/>
                    <a:pt x="2961564" y="1323833"/>
                  </a:cubicBezTo>
                  <a:cubicBezTo>
                    <a:pt x="3002369" y="1484835"/>
                    <a:pt x="3039701" y="1645355"/>
                    <a:pt x="3119382" y="1790007"/>
                  </a:cubicBezTo>
                  <a:cubicBezTo>
                    <a:pt x="3199063" y="1934659"/>
                    <a:pt x="3290806" y="2087474"/>
                    <a:pt x="3439649" y="2191748"/>
                  </a:cubicBezTo>
                  <a:cubicBezTo>
                    <a:pt x="3588492" y="2296022"/>
                    <a:pt x="3791872" y="2389710"/>
                    <a:pt x="4012442" y="2415654"/>
                  </a:cubicBezTo>
                  <a:cubicBezTo>
                    <a:pt x="4233012" y="2441598"/>
                    <a:pt x="4551529" y="2376985"/>
                    <a:pt x="4763069" y="2347415"/>
                  </a:cubicBezTo>
                  <a:cubicBezTo>
                    <a:pt x="4974609" y="2317845"/>
                    <a:pt x="5131559" y="2267803"/>
                    <a:pt x="5281684" y="2238233"/>
                  </a:cubicBezTo>
                  <a:cubicBezTo>
                    <a:pt x="5431809" y="2208663"/>
                    <a:pt x="5547815" y="2189328"/>
                    <a:pt x="5663821" y="2169994"/>
                  </a:cubicBezTo>
                </a:path>
              </a:pathLst>
            </a:custGeom>
            <a:ln w="381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Si HV"/>
            <p:cNvSpPr/>
            <p:nvPr/>
          </p:nvSpPr>
          <p:spPr>
            <a:xfrm>
              <a:off x="2501427" y="1686391"/>
              <a:ext cx="2054690" cy="1296970"/>
            </a:xfrm>
            <a:custGeom>
              <a:avLst/>
              <a:gdLst>
                <a:gd name="connsiteX0" fmla="*/ 0 w 3486150"/>
                <a:gd name="connsiteY0" fmla="*/ 0 h 852487"/>
                <a:gd name="connsiteX1" fmla="*/ 133350 w 3486150"/>
                <a:gd name="connsiteY1" fmla="*/ 361950 h 852487"/>
                <a:gd name="connsiteX2" fmla="*/ 400050 w 3486150"/>
                <a:gd name="connsiteY2" fmla="*/ 714375 h 852487"/>
                <a:gd name="connsiteX3" fmla="*/ 762000 w 3486150"/>
                <a:gd name="connsiteY3" fmla="*/ 828675 h 852487"/>
                <a:gd name="connsiteX4" fmla="*/ 1123950 w 3486150"/>
                <a:gd name="connsiteY4" fmla="*/ 838200 h 852487"/>
                <a:gd name="connsiteX5" fmla="*/ 1647825 w 3486150"/>
                <a:gd name="connsiteY5" fmla="*/ 742950 h 852487"/>
                <a:gd name="connsiteX6" fmla="*/ 2247900 w 3486150"/>
                <a:gd name="connsiteY6" fmla="*/ 619125 h 852487"/>
                <a:gd name="connsiteX7" fmla="*/ 3486150 w 3486150"/>
                <a:gd name="connsiteY7" fmla="*/ 409575 h 852487"/>
                <a:gd name="connsiteX0" fmla="*/ 0 w 3486150"/>
                <a:gd name="connsiteY0" fmla="*/ 0 h 860794"/>
                <a:gd name="connsiteX1" fmla="*/ 133350 w 3486150"/>
                <a:gd name="connsiteY1" fmla="*/ 361950 h 860794"/>
                <a:gd name="connsiteX2" fmla="*/ 400050 w 3486150"/>
                <a:gd name="connsiteY2" fmla="*/ 714375 h 860794"/>
                <a:gd name="connsiteX3" fmla="*/ 742229 w 3486150"/>
                <a:gd name="connsiteY3" fmla="*/ 850917 h 860794"/>
                <a:gd name="connsiteX4" fmla="*/ 1123950 w 3486150"/>
                <a:gd name="connsiteY4" fmla="*/ 838200 h 860794"/>
                <a:gd name="connsiteX5" fmla="*/ 1647825 w 3486150"/>
                <a:gd name="connsiteY5" fmla="*/ 742950 h 860794"/>
                <a:gd name="connsiteX6" fmla="*/ 2247900 w 3486150"/>
                <a:gd name="connsiteY6" fmla="*/ 619125 h 860794"/>
                <a:gd name="connsiteX7" fmla="*/ 3486150 w 3486150"/>
                <a:gd name="connsiteY7" fmla="*/ 409575 h 860794"/>
                <a:gd name="connsiteX0" fmla="*/ 0 w 3486150"/>
                <a:gd name="connsiteY0" fmla="*/ 0 h 860794"/>
                <a:gd name="connsiteX1" fmla="*/ 130879 w 3486150"/>
                <a:gd name="connsiteY1" fmla="*/ 418791 h 860794"/>
                <a:gd name="connsiteX2" fmla="*/ 400050 w 3486150"/>
                <a:gd name="connsiteY2" fmla="*/ 714375 h 860794"/>
                <a:gd name="connsiteX3" fmla="*/ 742229 w 3486150"/>
                <a:gd name="connsiteY3" fmla="*/ 850917 h 860794"/>
                <a:gd name="connsiteX4" fmla="*/ 1123950 w 3486150"/>
                <a:gd name="connsiteY4" fmla="*/ 838200 h 860794"/>
                <a:gd name="connsiteX5" fmla="*/ 1647825 w 3486150"/>
                <a:gd name="connsiteY5" fmla="*/ 742950 h 860794"/>
                <a:gd name="connsiteX6" fmla="*/ 2247900 w 3486150"/>
                <a:gd name="connsiteY6" fmla="*/ 619125 h 860794"/>
                <a:gd name="connsiteX7" fmla="*/ 3486150 w 3486150"/>
                <a:gd name="connsiteY7" fmla="*/ 409575 h 860794"/>
                <a:gd name="connsiteX0" fmla="*/ 0 w 3493564"/>
                <a:gd name="connsiteY0" fmla="*/ 0 h 850909"/>
                <a:gd name="connsiteX1" fmla="*/ 138293 w 3493564"/>
                <a:gd name="connsiteY1" fmla="*/ 408906 h 850909"/>
                <a:gd name="connsiteX2" fmla="*/ 407464 w 3493564"/>
                <a:gd name="connsiteY2" fmla="*/ 704490 h 850909"/>
                <a:gd name="connsiteX3" fmla="*/ 749643 w 3493564"/>
                <a:gd name="connsiteY3" fmla="*/ 841032 h 850909"/>
                <a:gd name="connsiteX4" fmla="*/ 1131364 w 3493564"/>
                <a:gd name="connsiteY4" fmla="*/ 828315 h 850909"/>
                <a:gd name="connsiteX5" fmla="*/ 1655239 w 3493564"/>
                <a:gd name="connsiteY5" fmla="*/ 733065 h 850909"/>
                <a:gd name="connsiteX6" fmla="*/ 2255314 w 3493564"/>
                <a:gd name="connsiteY6" fmla="*/ 609240 h 850909"/>
                <a:gd name="connsiteX7" fmla="*/ 3493564 w 3493564"/>
                <a:gd name="connsiteY7" fmla="*/ 399690 h 850909"/>
                <a:gd name="connsiteX0" fmla="*/ 0 w 3493564"/>
                <a:gd name="connsiteY0" fmla="*/ 0 h 851092"/>
                <a:gd name="connsiteX1" fmla="*/ 138293 w 3493564"/>
                <a:gd name="connsiteY1" fmla="*/ 408906 h 851092"/>
                <a:gd name="connsiteX2" fmla="*/ 377807 w 3493564"/>
                <a:gd name="connsiteY2" fmla="*/ 702018 h 851092"/>
                <a:gd name="connsiteX3" fmla="*/ 749643 w 3493564"/>
                <a:gd name="connsiteY3" fmla="*/ 841032 h 851092"/>
                <a:gd name="connsiteX4" fmla="*/ 1131364 w 3493564"/>
                <a:gd name="connsiteY4" fmla="*/ 828315 h 851092"/>
                <a:gd name="connsiteX5" fmla="*/ 1655239 w 3493564"/>
                <a:gd name="connsiteY5" fmla="*/ 733065 h 851092"/>
                <a:gd name="connsiteX6" fmla="*/ 2255314 w 3493564"/>
                <a:gd name="connsiteY6" fmla="*/ 609240 h 851092"/>
                <a:gd name="connsiteX7" fmla="*/ 3493564 w 3493564"/>
                <a:gd name="connsiteY7" fmla="*/ 399690 h 851092"/>
                <a:gd name="connsiteX0" fmla="*/ 92259 w 3358141"/>
                <a:gd name="connsiteY0" fmla="*/ 0 h 1177926"/>
                <a:gd name="connsiteX1" fmla="*/ 2870 w 3358141"/>
                <a:gd name="connsiteY1" fmla="*/ 735740 h 1177926"/>
                <a:gd name="connsiteX2" fmla="*/ 242384 w 3358141"/>
                <a:gd name="connsiteY2" fmla="*/ 1028852 h 1177926"/>
                <a:gd name="connsiteX3" fmla="*/ 614220 w 3358141"/>
                <a:gd name="connsiteY3" fmla="*/ 1167866 h 1177926"/>
                <a:gd name="connsiteX4" fmla="*/ 995941 w 3358141"/>
                <a:gd name="connsiteY4" fmla="*/ 1155149 h 1177926"/>
                <a:gd name="connsiteX5" fmla="*/ 1519816 w 3358141"/>
                <a:gd name="connsiteY5" fmla="*/ 1059899 h 1177926"/>
                <a:gd name="connsiteX6" fmla="*/ 2119891 w 3358141"/>
                <a:gd name="connsiteY6" fmla="*/ 936074 h 1177926"/>
                <a:gd name="connsiteX7" fmla="*/ 3358141 w 3358141"/>
                <a:gd name="connsiteY7" fmla="*/ 726524 h 1177926"/>
                <a:gd name="connsiteX0" fmla="*/ 0 w 3265882"/>
                <a:gd name="connsiteY0" fmla="*/ 0 h 1177926"/>
                <a:gd name="connsiteX1" fmla="*/ 119932 w 3265882"/>
                <a:gd name="connsiteY1" fmla="*/ 643933 h 1177926"/>
                <a:gd name="connsiteX2" fmla="*/ 150125 w 3265882"/>
                <a:gd name="connsiteY2" fmla="*/ 1028852 h 1177926"/>
                <a:gd name="connsiteX3" fmla="*/ 521961 w 3265882"/>
                <a:gd name="connsiteY3" fmla="*/ 1167866 h 1177926"/>
                <a:gd name="connsiteX4" fmla="*/ 903682 w 3265882"/>
                <a:gd name="connsiteY4" fmla="*/ 1155149 h 1177926"/>
                <a:gd name="connsiteX5" fmla="*/ 1427557 w 3265882"/>
                <a:gd name="connsiteY5" fmla="*/ 1059899 h 1177926"/>
                <a:gd name="connsiteX6" fmla="*/ 2027632 w 3265882"/>
                <a:gd name="connsiteY6" fmla="*/ 936074 h 1177926"/>
                <a:gd name="connsiteX7" fmla="*/ 3265882 w 3265882"/>
                <a:gd name="connsiteY7" fmla="*/ 726524 h 1177926"/>
                <a:gd name="connsiteX0" fmla="*/ 0 w 3265882"/>
                <a:gd name="connsiteY0" fmla="*/ 0 h 1183094"/>
                <a:gd name="connsiteX1" fmla="*/ 119932 w 3265882"/>
                <a:gd name="connsiteY1" fmla="*/ 643933 h 1183094"/>
                <a:gd name="connsiteX2" fmla="*/ 333740 w 3265882"/>
                <a:gd name="connsiteY2" fmla="*/ 959078 h 1183094"/>
                <a:gd name="connsiteX3" fmla="*/ 521961 w 3265882"/>
                <a:gd name="connsiteY3" fmla="*/ 1167866 h 1183094"/>
                <a:gd name="connsiteX4" fmla="*/ 903682 w 3265882"/>
                <a:gd name="connsiteY4" fmla="*/ 1155149 h 1183094"/>
                <a:gd name="connsiteX5" fmla="*/ 1427557 w 3265882"/>
                <a:gd name="connsiteY5" fmla="*/ 1059899 h 1183094"/>
                <a:gd name="connsiteX6" fmla="*/ 2027632 w 3265882"/>
                <a:gd name="connsiteY6" fmla="*/ 936074 h 1183094"/>
                <a:gd name="connsiteX7" fmla="*/ 3265882 w 3265882"/>
                <a:gd name="connsiteY7" fmla="*/ 726524 h 1183094"/>
                <a:gd name="connsiteX0" fmla="*/ 0 w 3265882"/>
                <a:gd name="connsiteY0" fmla="*/ 0 h 1197359"/>
                <a:gd name="connsiteX1" fmla="*/ 119932 w 3265882"/>
                <a:gd name="connsiteY1" fmla="*/ 643933 h 1197359"/>
                <a:gd name="connsiteX2" fmla="*/ 333740 w 3265882"/>
                <a:gd name="connsiteY2" fmla="*/ 959078 h 1197359"/>
                <a:gd name="connsiteX3" fmla="*/ 521961 w 3265882"/>
                <a:gd name="connsiteY3" fmla="*/ 1167866 h 1197359"/>
                <a:gd name="connsiteX4" fmla="*/ 1197465 w 3265882"/>
                <a:gd name="connsiteY4" fmla="*/ 1184527 h 1197359"/>
                <a:gd name="connsiteX5" fmla="*/ 1427557 w 3265882"/>
                <a:gd name="connsiteY5" fmla="*/ 1059899 h 1197359"/>
                <a:gd name="connsiteX6" fmla="*/ 2027632 w 3265882"/>
                <a:gd name="connsiteY6" fmla="*/ 936074 h 1197359"/>
                <a:gd name="connsiteX7" fmla="*/ 3265882 w 3265882"/>
                <a:gd name="connsiteY7" fmla="*/ 726524 h 1197359"/>
                <a:gd name="connsiteX0" fmla="*/ 0 w 3265882"/>
                <a:gd name="connsiteY0" fmla="*/ 0 h 1188375"/>
                <a:gd name="connsiteX1" fmla="*/ 119932 w 3265882"/>
                <a:gd name="connsiteY1" fmla="*/ 643933 h 1188375"/>
                <a:gd name="connsiteX2" fmla="*/ 333740 w 3265882"/>
                <a:gd name="connsiteY2" fmla="*/ 959078 h 1188375"/>
                <a:gd name="connsiteX3" fmla="*/ 657836 w 3265882"/>
                <a:gd name="connsiteY3" fmla="*/ 1138487 h 1188375"/>
                <a:gd name="connsiteX4" fmla="*/ 1197465 w 3265882"/>
                <a:gd name="connsiteY4" fmla="*/ 1184527 h 1188375"/>
                <a:gd name="connsiteX5" fmla="*/ 1427557 w 3265882"/>
                <a:gd name="connsiteY5" fmla="*/ 1059899 h 1188375"/>
                <a:gd name="connsiteX6" fmla="*/ 2027632 w 3265882"/>
                <a:gd name="connsiteY6" fmla="*/ 936074 h 1188375"/>
                <a:gd name="connsiteX7" fmla="*/ 3265882 w 3265882"/>
                <a:gd name="connsiteY7" fmla="*/ 726524 h 1188375"/>
                <a:gd name="connsiteX0" fmla="*/ 0 w 3265882"/>
                <a:gd name="connsiteY0" fmla="*/ 0 h 1188982"/>
                <a:gd name="connsiteX1" fmla="*/ 119932 w 3265882"/>
                <a:gd name="connsiteY1" fmla="*/ 643933 h 1188982"/>
                <a:gd name="connsiteX2" fmla="*/ 333740 w 3265882"/>
                <a:gd name="connsiteY2" fmla="*/ 959078 h 1188982"/>
                <a:gd name="connsiteX3" fmla="*/ 657836 w 3265882"/>
                <a:gd name="connsiteY3" fmla="*/ 1138487 h 1188982"/>
                <a:gd name="connsiteX4" fmla="*/ 1197465 w 3265882"/>
                <a:gd name="connsiteY4" fmla="*/ 1184527 h 1188982"/>
                <a:gd name="connsiteX5" fmla="*/ 1530381 w 3265882"/>
                <a:gd name="connsiteY5" fmla="*/ 1159050 h 1188982"/>
                <a:gd name="connsiteX6" fmla="*/ 2027632 w 3265882"/>
                <a:gd name="connsiteY6" fmla="*/ 936074 h 1188982"/>
                <a:gd name="connsiteX7" fmla="*/ 3265882 w 3265882"/>
                <a:gd name="connsiteY7" fmla="*/ 726524 h 1188982"/>
                <a:gd name="connsiteX0" fmla="*/ 0 w 2027632"/>
                <a:gd name="connsiteY0" fmla="*/ 0 h 1188982"/>
                <a:gd name="connsiteX1" fmla="*/ 119932 w 2027632"/>
                <a:gd name="connsiteY1" fmla="*/ 643933 h 1188982"/>
                <a:gd name="connsiteX2" fmla="*/ 333740 w 2027632"/>
                <a:gd name="connsiteY2" fmla="*/ 959078 h 1188982"/>
                <a:gd name="connsiteX3" fmla="*/ 657836 w 2027632"/>
                <a:gd name="connsiteY3" fmla="*/ 1138487 h 1188982"/>
                <a:gd name="connsiteX4" fmla="*/ 1197465 w 2027632"/>
                <a:gd name="connsiteY4" fmla="*/ 1184527 h 1188982"/>
                <a:gd name="connsiteX5" fmla="*/ 1530381 w 2027632"/>
                <a:gd name="connsiteY5" fmla="*/ 1159050 h 1188982"/>
                <a:gd name="connsiteX6" fmla="*/ 2027632 w 2027632"/>
                <a:gd name="connsiteY6" fmla="*/ 936074 h 1188982"/>
                <a:gd name="connsiteX0" fmla="*/ 0 w 2112094"/>
                <a:gd name="connsiteY0" fmla="*/ 0 h 1185276"/>
                <a:gd name="connsiteX1" fmla="*/ 119932 w 2112094"/>
                <a:gd name="connsiteY1" fmla="*/ 643933 h 1185276"/>
                <a:gd name="connsiteX2" fmla="*/ 333740 w 2112094"/>
                <a:gd name="connsiteY2" fmla="*/ 959078 h 1185276"/>
                <a:gd name="connsiteX3" fmla="*/ 657836 w 2112094"/>
                <a:gd name="connsiteY3" fmla="*/ 1138487 h 1185276"/>
                <a:gd name="connsiteX4" fmla="*/ 1197465 w 2112094"/>
                <a:gd name="connsiteY4" fmla="*/ 1184527 h 1185276"/>
                <a:gd name="connsiteX5" fmla="*/ 1530381 w 2112094"/>
                <a:gd name="connsiteY5" fmla="*/ 1159050 h 1185276"/>
                <a:gd name="connsiteX6" fmla="*/ 2112094 w 2112094"/>
                <a:gd name="connsiteY6" fmla="*/ 1060932 h 1185276"/>
                <a:gd name="connsiteX0" fmla="*/ 0 w 2112094"/>
                <a:gd name="connsiteY0" fmla="*/ 0 h 1199591"/>
                <a:gd name="connsiteX1" fmla="*/ 119932 w 2112094"/>
                <a:gd name="connsiteY1" fmla="*/ 643933 h 1199591"/>
                <a:gd name="connsiteX2" fmla="*/ 333740 w 2112094"/>
                <a:gd name="connsiteY2" fmla="*/ 959078 h 1199591"/>
                <a:gd name="connsiteX3" fmla="*/ 657836 w 2112094"/>
                <a:gd name="connsiteY3" fmla="*/ 1138487 h 1199591"/>
                <a:gd name="connsiteX4" fmla="*/ 1142380 w 2112094"/>
                <a:gd name="connsiteY4" fmla="*/ 1199216 h 1199591"/>
                <a:gd name="connsiteX5" fmla="*/ 1530381 w 2112094"/>
                <a:gd name="connsiteY5" fmla="*/ 1159050 h 1199591"/>
                <a:gd name="connsiteX6" fmla="*/ 2112094 w 2112094"/>
                <a:gd name="connsiteY6" fmla="*/ 1060932 h 1199591"/>
                <a:gd name="connsiteX0" fmla="*/ 0 w 2112094"/>
                <a:gd name="connsiteY0" fmla="*/ 0 h 1199253"/>
                <a:gd name="connsiteX1" fmla="*/ 119932 w 2112094"/>
                <a:gd name="connsiteY1" fmla="*/ 643933 h 1199253"/>
                <a:gd name="connsiteX2" fmla="*/ 333740 w 2112094"/>
                <a:gd name="connsiteY2" fmla="*/ 959078 h 1199253"/>
                <a:gd name="connsiteX3" fmla="*/ 690887 w 2112094"/>
                <a:gd name="connsiteY3" fmla="*/ 1153177 h 1199253"/>
                <a:gd name="connsiteX4" fmla="*/ 1142380 w 2112094"/>
                <a:gd name="connsiteY4" fmla="*/ 1199216 h 1199253"/>
                <a:gd name="connsiteX5" fmla="*/ 1530381 w 2112094"/>
                <a:gd name="connsiteY5" fmla="*/ 1159050 h 1199253"/>
                <a:gd name="connsiteX6" fmla="*/ 2112094 w 2112094"/>
                <a:gd name="connsiteY6" fmla="*/ 1060932 h 1199253"/>
                <a:gd name="connsiteX0" fmla="*/ 0 w 2112094"/>
                <a:gd name="connsiteY0" fmla="*/ 0 h 1199253"/>
                <a:gd name="connsiteX1" fmla="*/ 141965 w 2112094"/>
                <a:gd name="connsiteY1" fmla="*/ 632916 h 1199253"/>
                <a:gd name="connsiteX2" fmla="*/ 333740 w 2112094"/>
                <a:gd name="connsiteY2" fmla="*/ 959078 h 1199253"/>
                <a:gd name="connsiteX3" fmla="*/ 690887 w 2112094"/>
                <a:gd name="connsiteY3" fmla="*/ 1153177 h 1199253"/>
                <a:gd name="connsiteX4" fmla="*/ 1142380 w 2112094"/>
                <a:gd name="connsiteY4" fmla="*/ 1199216 h 1199253"/>
                <a:gd name="connsiteX5" fmla="*/ 1530381 w 2112094"/>
                <a:gd name="connsiteY5" fmla="*/ 1159050 h 1199253"/>
                <a:gd name="connsiteX6" fmla="*/ 2112094 w 2112094"/>
                <a:gd name="connsiteY6" fmla="*/ 1060932 h 1199253"/>
                <a:gd name="connsiteX0" fmla="*/ 0 w 2112094"/>
                <a:gd name="connsiteY0" fmla="*/ 0 h 1199253"/>
                <a:gd name="connsiteX1" fmla="*/ 141965 w 2112094"/>
                <a:gd name="connsiteY1" fmla="*/ 632916 h 1199253"/>
                <a:gd name="connsiteX2" fmla="*/ 333740 w 2112094"/>
                <a:gd name="connsiteY2" fmla="*/ 959078 h 1199253"/>
                <a:gd name="connsiteX3" fmla="*/ 690887 w 2112094"/>
                <a:gd name="connsiteY3" fmla="*/ 1153177 h 1199253"/>
                <a:gd name="connsiteX4" fmla="*/ 1142380 w 2112094"/>
                <a:gd name="connsiteY4" fmla="*/ 1199216 h 1199253"/>
                <a:gd name="connsiteX5" fmla="*/ 1530381 w 2112094"/>
                <a:gd name="connsiteY5" fmla="*/ 1159050 h 1199253"/>
                <a:gd name="connsiteX6" fmla="*/ 2112094 w 2112094"/>
                <a:gd name="connsiteY6" fmla="*/ 1060932 h 1199253"/>
                <a:gd name="connsiteX0" fmla="*/ 0 w 2112094"/>
                <a:gd name="connsiteY0" fmla="*/ 0 h 1199253"/>
                <a:gd name="connsiteX1" fmla="*/ 132407 w 2112094"/>
                <a:gd name="connsiteY1" fmla="*/ 605595 h 1199253"/>
                <a:gd name="connsiteX2" fmla="*/ 333740 w 2112094"/>
                <a:gd name="connsiteY2" fmla="*/ 959078 h 1199253"/>
                <a:gd name="connsiteX3" fmla="*/ 690887 w 2112094"/>
                <a:gd name="connsiteY3" fmla="*/ 1153177 h 1199253"/>
                <a:gd name="connsiteX4" fmla="*/ 1142380 w 2112094"/>
                <a:gd name="connsiteY4" fmla="*/ 1199216 h 1199253"/>
                <a:gd name="connsiteX5" fmla="*/ 1530381 w 2112094"/>
                <a:gd name="connsiteY5" fmla="*/ 1159050 h 1199253"/>
                <a:gd name="connsiteX6" fmla="*/ 2112094 w 2112094"/>
                <a:gd name="connsiteY6" fmla="*/ 1060932 h 1199253"/>
                <a:gd name="connsiteX0" fmla="*/ 0 w 2112094"/>
                <a:gd name="connsiteY0" fmla="*/ 0 h 1200678"/>
                <a:gd name="connsiteX1" fmla="*/ 132407 w 2112094"/>
                <a:gd name="connsiteY1" fmla="*/ 605595 h 1200678"/>
                <a:gd name="connsiteX2" fmla="*/ 333740 w 2112094"/>
                <a:gd name="connsiteY2" fmla="*/ 959078 h 1200678"/>
                <a:gd name="connsiteX3" fmla="*/ 725936 w 2112094"/>
                <a:gd name="connsiteY3" fmla="*/ 1112196 h 1200678"/>
                <a:gd name="connsiteX4" fmla="*/ 1142380 w 2112094"/>
                <a:gd name="connsiteY4" fmla="*/ 1199216 h 1200678"/>
                <a:gd name="connsiteX5" fmla="*/ 1530381 w 2112094"/>
                <a:gd name="connsiteY5" fmla="*/ 1159050 h 1200678"/>
                <a:gd name="connsiteX6" fmla="*/ 2112094 w 2112094"/>
                <a:gd name="connsiteY6" fmla="*/ 1060932 h 1200678"/>
                <a:gd name="connsiteX0" fmla="*/ 0 w 2112094"/>
                <a:gd name="connsiteY0" fmla="*/ 0 h 1200678"/>
                <a:gd name="connsiteX1" fmla="*/ 132407 w 2112094"/>
                <a:gd name="connsiteY1" fmla="*/ 605595 h 1200678"/>
                <a:gd name="connsiteX2" fmla="*/ 352857 w 2112094"/>
                <a:gd name="connsiteY2" fmla="*/ 956347 h 1200678"/>
                <a:gd name="connsiteX3" fmla="*/ 725936 w 2112094"/>
                <a:gd name="connsiteY3" fmla="*/ 1112196 h 1200678"/>
                <a:gd name="connsiteX4" fmla="*/ 1142380 w 2112094"/>
                <a:gd name="connsiteY4" fmla="*/ 1199216 h 1200678"/>
                <a:gd name="connsiteX5" fmla="*/ 1530381 w 2112094"/>
                <a:gd name="connsiteY5" fmla="*/ 1159050 h 1200678"/>
                <a:gd name="connsiteX6" fmla="*/ 2112094 w 2112094"/>
                <a:gd name="connsiteY6" fmla="*/ 1060932 h 1200678"/>
                <a:gd name="connsiteX0" fmla="*/ 0 w 2112094"/>
                <a:gd name="connsiteY0" fmla="*/ 0 h 1164707"/>
                <a:gd name="connsiteX1" fmla="*/ 132407 w 2112094"/>
                <a:gd name="connsiteY1" fmla="*/ 605595 h 1164707"/>
                <a:gd name="connsiteX2" fmla="*/ 352857 w 2112094"/>
                <a:gd name="connsiteY2" fmla="*/ 956347 h 1164707"/>
                <a:gd name="connsiteX3" fmla="*/ 725936 w 2112094"/>
                <a:gd name="connsiteY3" fmla="*/ 1112196 h 1164707"/>
                <a:gd name="connsiteX4" fmla="*/ 1062723 w 2112094"/>
                <a:gd name="connsiteY4" fmla="*/ 1119987 h 1164707"/>
                <a:gd name="connsiteX5" fmla="*/ 1530381 w 2112094"/>
                <a:gd name="connsiteY5" fmla="*/ 1159050 h 1164707"/>
                <a:gd name="connsiteX6" fmla="*/ 2112094 w 2112094"/>
                <a:gd name="connsiteY6" fmla="*/ 1060932 h 1164707"/>
                <a:gd name="connsiteX0" fmla="*/ 0 w 2112094"/>
                <a:gd name="connsiteY0" fmla="*/ 0 h 1164776"/>
                <a:gd name="connsiteX1" fmla="*/ 132407 w 2112094"/>
                <a:gd name="connsiteY1" fmla="*/ 605595 h 1164776"/>
                <a:gd name="connsiteX2" fmla="*/ 352857 w 2112094"/>
                <a:gd name="connsiteY2" fmla="*/ 956347 h 1164776"/>
                <a:gd name="connsiteX3" fmla="*/ 735495 w 2112094"/>
                <a:gd name="connsiteY3" fmla="*/ 1106732 h 1164776"/>
                <a:gd name="connsiteX4" fmla="*/ 1062723 w 2112094"/>
                <a:gd name="connsiteY4" fmla="*/ 1119987 h 1164776"/>
                <a:gd name="connsiteX5" fmla="*/ 1530381 w 2112094"/>
                <a:gd name="connsiteY5" fmla="*/ 1159050 h 1164776"/>
                <a:gd name="connsiteX6" fmla="*/ 2112094 w 2112094"/>
                <a:gd name="connsiteY6" fmla="*/ 1060932 h 1164776"/>
                <a:gd name="connsiteX0" fmla="*/ 0 w 2112094"/>
                <a:gd name="connsiteY0" fmla="*/ 0 h 1159713"/>
                <a:gd name="connsiteX1" fmla="*/ 132407 w 2112094"/>
                <a:gd name="connsiteY1" fmla="*/ 605595 h 1159713"/>
                <a:gd name="connsiteX2" fmla="*/ 352857 w 2112094"/>
                <a:gd name="connsiteY2" fmla="*/ 956347 h 1159713"/>
                <a:gd name="connsiteX3" fmla="*/ 735495 w 2112094"/>
                <a:gd name="connsiteY3" fmla="*/ 1106732 h 1159713"/>
                <a:gd name="connsiteX4" fmla="*/ 1062723 w 2112094"/>
                <a:gd name="connsiteY4" fmla="*/ 1119987 h 1159713"/>
                <a:gd name="connsiteX5" fmla="*/ 1498518 w 2112094"/>
                <a:gd name="connsiteY5" fmla="*/ 1153587 h 1159713"/>
                <a:gd name="connsiteX6" fmla="*/ 2112094 w 2112094"/>
                <a:gd name="connsiteY6" fmla="*/ 1060932 h 1159713"/>
                <a:gd name="connsiteX0" fmla="*/ 0 w 2112094"/>
                <a:gd name="connsiteY0" fmla="*/ 0 h 1153587"/>
                <a:gd name="connsiteX1" fmla="*/ 132407 w 2112094"/>
                <a:gd name="connsiteY1" fmla="*/ 605595 h 1153587"/>
                <a:gd name="connsiteX2" fmla="*/ 352857 w 2112094"/>
                <a:gd name="connsiteY2" fmla="*/ 956347 h 1153587"/>
                <a:gd name="connsiteX3" fmla="*/ 735495 w 2112094"/>
                <a:gd name="connsiteY3" fmla="*/ 1106732 h 1153587"/>
                <a:gd name="connsiteX4" fmla="*/ 1062723 w 2112094"/>
                <a:gd name="connsiteY4" fmla="*/ 1119987 h 1153587"/>
                <a:gd name="connsiteX5" fmla="*/ 1498518 w 2112094"/>
                <a:gd name="connsiteY5" fmla="*/ 1153587 h 1153587"/>
                <a:gd name="connsiteX6" fmla="*/ 2112094 w 2112094"/>
                <a:gd name="connsiteY6" fmla="*/ 1060932 h 1153587"/>
                <a:gd name="connsiteX0" fmla="*/ 0 w 2112094"/>
                <a:gd name="connsiteY0" fmla="*/ 0 h 1159713"/>
                <a:gd name="connsiteX1" fmla="*/ 132407 w 2112094"/>
                <a:gd name="connsiteY1" fmla="*/ 605595 h 1159713"/>
                <a:gd name="connsiteX2" fmla="*/ 352857 w 2112094"/>
                <a:gd name="connsiteY2" fmla="*/ 956347 h 1159713"/>
                <a:gd name="connsiteX3" fmla="*/ 735495 w 2112094"/>
                <a:gd name="connsiteY3" fmla="*/ 1106732 h 1159713"/>
                <a:gd name="connsiteX4" fmla="*/ 1062723 w 2112094"/>
                <a:gd name="connsiteY4" fmla="*/ 1119987 h 1159713"/>
                <a:gd name="connsiteX5" fmla="*/ 1498518 w 2112094"/>
                <a:gd name="connsiteY5" fmla="*/ 1153587 h 1159713"/>
                <a:gd name="connsiteX6" fmla="*/ 2112094 w 2112094"/>
                <a:gd name="connsiteY6" fmla="*/ 1060932 h 1159713"/>
                <a:gd name="connsiteX0" fmla="*/ 0 w 2112094"/>
                <a:gd name="connsiteY0" fmla="*/ 0 h 1153942"/>
                <a:gd name="connsiteX1" fmla="*/ 132407 w 2112094"/>
                <a:gd name="connsiteY1" fmla="*/ 605595 h 1153942"/>
                <a:gd name="connsiteX2" fmla="*/ 352857 w 2112094"/>
                <a:gd name="connsiteY2" fmla="*/ 956347 h 1153942"/>
                <a:gd name="connsiteX3" fmla="*/ 735495 w 2112094"/>
                <a:gd name="connsiteY3" fmla="*/ 1106732 h 1153942"/>
                <a:gd name="connsiteX4" fmla="*/ 1062723 w 2112094"/>
                <a:gd name="connsiteY4" fmla="*/ 1119987 h 1153942"/>
                <a:gd name="connsiteX5" fmla="*/ 1498518 w 2112094"/>
                <a:gd name="connsiteY5" fmla="*/ 1153587 h 1153942"/>
                <a:gd name="connsiteX6" fmla="*/ 2112094 w 2112094"/>
                <a:gd name="connsiteY6" fmla="*/ 1060932 h 1153942"/>
                <a:gd name="connsiteX0" fmla="*/ 0 w 2112094"/>
                <a:gd name="connsiteY0" fmla="*/ 0 h 1143151"/>
                <a:gd name="connsiteX1" fmla="*/ 132407 w 2112094"/>
                <a:gd name="connsiteY1" fmla="*/ 605595 h 1143151"/>
                <a:gd name="connsiteX2" fmla="*/ 352857 w 2112094"/>
                <a:gd name="connsiteY2" fmla="*/ 956347 h 1143151"/>
                <a:gd name="connsiteX3" fmla="*/ 735495 w 2112094"/>
                <a:gd name="connsiteY3" fmla="*/ 1106732 h 1143151"/>
                <a:gd name="connsiteX4" fmla="*/ 1062723 w 2112094"/>
                <a:gd name="connsiteY4" fmla="*/ 1119987 h 1143151"/>
                <a:gd name="connsiteX5" fmla="*/ 1498518 w 2112094"/>
                <a:gd name="connsiteY5" fmla="*/ 1142659 h 1143151"/>
                <a:gd name="connsiteX6" fmla="*/ 2112094 w 2112094"/>
                <a:gd name="connsiteY6" fmla="*/ 1060932 h 114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094" h="1143151">
                  <a:moveTo>
                    <a:pt x="0" y="0"/>
                  </a:moveTo>
                  <a:cubicBezTo>
                    <a:pt x="33337" y="230726"/>
                    <a:pt x="73598" y="446204"/>
                    <a:pt x="132407" y="605595"/>
                  </a:cubicBezTo>
                  <a:cubicBezTo>
                    <a:pt x="191216" y="764986"/>
                    <a:pt x="252342" y="872824"/>
                    <a:pt x="352857" y="956347"/>
                  </a:cubicBezTo>
                  <a:cubicBezTo>
                    <a:pt x="453372" y="1039870"/>
                    <a:pt x="617184" y="1079459"/>
                    <a:pt x="735495" y="1106732"/>
                  </a:cubicBezTo>
                  <a:cubicBezTo>
                    <a:pt x="853806" y="1134005"/>
                    <a:pt x="935553" y="1113999"/>
                    <a:pt x="1062723" y="1119987"/>
                  </a:cubicBezTo>
                  <a:cubicBezTo>
                    <a:pt x="1189894" y="1125975"/>
                    <a:pt x="1375134" y="1146582"/>
                    <a:pt x="1498518" y="1142659"/>
                  </a:cubicBezTo>
                  <a:cubicBezTo>
                    <a:pt x="1621902" y="1138736"/>
                    <a:pt x="1805707" y="1116494"/>
                    <a:pt x="2112094" y="1060932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Ge HV"/>
            <p:cNvSpPr/>
            <p:nvPr/>
          </p:nvSpPr>
          <p:spPr>
            <a:xfrm>
              <a:off x="2621265" y="1804883"/>
              <a:ext cx="2604718" cy="1694953"/>
            </a:xfrm>
            <a:custGeom>
              <a:avLst/>
              <a:gdLst>
                <a:gd name="connsiteX0" fmla="*/ 0 w 3000375"/>
                <a:gd name="connsiteY0" fmla="*/ 0 h 930275"/>
                <a:gd name="connsiteX1" fmla="*/ 209550 w 3000375"/>
                <a:gd name="connsiteY1" fmla="*/ 514350 h 930275"/>
                <a:gd name="connsiteX2" fmla="*/ 561975 w 3000375"/>
                <a:gd name="connsiteY2" fmla="*/ 809625 h 930275"/>
                <a:gd name="connsiteX3" fmla="*/ 1009650 w 3000375"/>
                <a:gd name="connsiteY3" fmla="*/ 895350 h 930275"/>
                <a:gd name="connsiteX4" fmla="*/ 1514475 w 3000375"/>
                <a:gd name="connsiteY4" fmla="*/ 904875 h 930275"/>
                <a:gd name="connsiteX5" fmla="*/ 2533650 w 3000375"/>
                <a:gd name="connsiteY5" fmla="*/ 742950 h 930275"/>
                <a:gd name="connsiteX6" fmla="*/ 3000375 w 3000375"/>
                <a:gd name="connsiteY6" fmla="*/ 676275 h 930275"/>
                <a:gd name="connsiteX0" fmla="*/ 0 w 3000375"/>
                <a:gd name="connsiteY0" fmla="*/ 0 h 926717"/>
                <a:gd name="connsiteX1" fmla="*/ 209550 w 3000375"/>
                <a:gd name="connsiteY1" fmla="*/ 514350 h 926717"/>
                <a:gd name="connsiteX2" fmla="*/ 561975 w 3000375"/>
                <a:gd name="connsiteY2" fmla="*/ 809625 h 926717"/>
                <a:gd name="connsiteX3" fmla="*/ 1009650 w 3000375"/>
                <a:gd name="connsiteY3" fmla="*/ 895350 h 926717"/>
                <a:gd name="connsiteX4" fmla="*/ 1496685 w 3000375"/>
                <a:gd name="connsiteY4" fmla="*/ 901317 h 926717"/>
                <a:gd name="connsiteX5" fmla="*/ 2533650 w 3000375"/>
                <a:gd name="connsiteY5" fmla="*/ 742950 h 926717"/>
                <a:gd name="connsiteX6" fmla="*/ 3000375 w 3000375"/>
                <a:gd name="connsiteY6" fmla="*/ 676275 h 926717"/>
                <a:gd name="connsiteX0" fmla="*/ 0 w 3000375"/>
                <a:gd name="connsiteY0" fmla="*/ 0 h 928635"/>
                <a:gd name="connsiteX1" fmla="*/ 209550 w 3000375"/>
                <a:gd name="connsiteY1" fmla="*/ 514350 h 928635"/>
                <a:gd name="connsiteX2" fmla="*/ 561975 w 3000375"/>
                <a:gd name="connsiteY2" fmla="*/ 809625 h 928635"/>
                <a:gd name="connsiteX3" fmla="*/ 1009650 w 3000375"/>
                <a:gd name="connsiteY3" fmla="*/ 895350 h 928635"/>
                <a:gd name="connsiteX4" fmla="*/ 1496685 w 3000375"/>
                <a:gd name="connsiteY4" fmla="*/ 901317 h 928635"/>
                <a:gd name="connsiteX5" fmla="*/ 2533650 w 3000375"/>
                <a:gd name="connsiteY5" fmla="*/ 731442 h 928635"/>
                <a:gd name="connsiteX6" fmla="*/ 3000375 w 3000375"/>
                <a:gd name="connsiteY6" fmla="*/ 676275 h 928635"/>
                <a:gd name="connsiteX0" fmla="*/ 0 w 3000375"/>
                <a:gd name="connsiteY0" fmla="*/ 0 h 928635"/>
                <a:gd name="connsiteX1" fmla="*/ 209550 w 3000375"/>
                <a:gd name="connsiteY1" fmla="*/ 514350 h 928635"/>
                <a:gd name="connsiteX2" fmla="*/ 561975 w 3000375"/>
                <a:gd name="connsiteY2" fmla="*/ 809625 h 928635"/>
                <a:gd name="connsiteX3" fmla="*/ 1009650 w 3000375"/>
                <a:gd name="connsiteY3" fmla="*/ 895350 h 928635"/>
                <a:gd name="connsiteX4" fmla="*/ 1496685 w 3000375"/>
                <a:gd name="connsiteY4" fmla="*/ 901317 h 928635"/>
                <a:gd name="connsiteX5" fmla="*/ 2533650 w 3000375"/>
                <a:gd name="connsiteY5" fmla="*/ 731442 h 928635"/>
                <a:gd name="connsiteX6" fmla="*/ 3000375 w 3000375"/>
                <a:gd name="connsiteY6" fmla="*/ 653257 h 928635"/>
                <a:gd name="connsiteX0" fmla="*/ 0 w 3000375"/>
                <a:gd name="connsiteY0" fmla="*/ 0 h 928635"/>
                <a:gd name="connsiteX1" fmla="*/ 209550 w 3000375"/>
                <a:gd name="connsiteY1" fmla="*/ 514350 h 928635"/>
                <a:gd name="connsiteX2" fmla="*/ 561975 w 3000375"/>
                <a:gd name="connsiteY2" fmla="*/ 809625 h 928635"/>
                <a:gd name="connsiteX3" fmla="*/ 1009650 w 3000375"/>
                <a:gd name="connsiteY3" fmla="*/ 895350 h 928635"/>
                <a:gd name="connsiteX4" fmla="*/ 1496685 w 3000375"/>
                <a:gd name="connsiteY4" fmla="*/ 901317 h 928635"/>
                <a:gd name="connsiteX5" fmla="*/ 2533650 w 3000375"/>
                <a:gd name="connsiteY5" fmla="*/ 731442 h 928635"/>
                <a:gd name="connsiteX6" fmla="*/ 3000375 w 3000375"/>
                <a:gd name="connsiteY6" fmla="*/ 653257 h 928635"/>
                <a:gd name="connsiteX0" fmla="*/ 0 w 3000375"/>
                <a:gd name="connsiteY0" fmla="*/ 0 h 930553"/>
                <a:gd name="connsiteX1" fmla="*/ 209550 w 3000375"/>
                <a:gd name="connsiteY1" fmla="*/ 514350 h 930553"/>
                <a:gd name="connsiteX2" fmla="*/ 561975 w 3000375"/>
                <a:gd name="connsiteY2" fmla="*/ 809625 h 930553"/>
                <a:gd name="connsiteX3" fmla="*/ 978759 w 3000375"/>
                <a:gd name="connsiteY3" fmla="*/ 906860 h 930553"/>
                <a:gd name="connsiteX4" fmla="*/ 1496685 w 3000375"/>
                <a:gd name="connsiteY4" fmla="*/ 901317 h 930553"/>
                <a:gd name="connsiteX5" fmla="*/ 2533650 w 3000375"/>
                <a:gd name="connsiteY5" fmla="*/ 731442 h 930553"/>
                <a:gd name="connsiteX6" fmla="*/ 3000375 w 3000375"/>
                <a:gd name="connsiteY6" fmla="*/ 653257 h 930553"/>
                <a:gd name="connsiteX0" fmla="*/ 0 w 3000375"/>
                <a:gd name="connsiteY0" fmla="*/ 0 h 930553"/>
                <a:gd name="connsiteX1" fmla="*/ 215728 w 3000375"/>
                <a:gd name="connsiteY1" fmla="*/ 491331 h 930553"/>
                <a:gd name="connsiteX2" fmla="*/ 561975 w 3000375"/>
                <a:gd name="connsiteY2" fmla="*/ 809625 h 930553"/>
                <a:gd name="connsiteX3" fmla="*/ 978759 w 3000375"/>
                <a:gd name="connsiteY3" fmla="*/ 906860 h 930553"/>
                <a:gd name="connsiteX4" fmla="*/ 1496685 w 3000375"/>
                <a:gd name="connsiteY4" fmla="*/ 901317 h 930553"/>
                <a:gd name="connsiteX5" fmla="*/ 2533650 w 3000375"/>
                <a:gd name="connsiteY5" fmla="*/ 731442 h 930553"/>
                <a:gd name="connsiteX6" fmla="*/ 3000375 w 3000375"/>
                <a:gd name="connsiteY6" fmla="*/ 653257 h 930553"/>
                <a:gd name="connsiteX0" fmla="*/ 46345 w 3046720"/>
                <a:gd name="connsiteY0" fmla="*/ 70380 h 1000933"/>
                <a:gd name="connsiteX1" fmla="*/ 35955 w 3046720"/>
                <a:gd name="connsiteY1" fmla="*/ 81888 h 1000933"/>
                <a:gd name="connsiteX2" fmla="*/ 262073 w 3046720"/>
                <a:gd name="connsiteY2" fmla="*/ 561711 h 1000933"/>
                <a:gd name="connsiteX3" fmla="*/ 608320 w 3046720"/>
                <a:gd name="connsiteY3" fmla="*/ 880005 h 1000933"/>
                <a:gd name="connsiteX4" fmla="*/ 1025104 w 3046720"/>
                <a:gd name="connsiteY4" fmla="*/ 977240 h 1000933"/>
                <a:gd name="connsiteX5" fmla="*/ 1543030 w 3046720"/>
                <a:gd name="connsiteY5" fmla="*/ 971697 h 1000933"/>
                <a:gd name="connsiteX6" fmla="*/ 2579995 w 3046720"/>
                <a:gd name="connsiteY6" fmla="*/ 801822 h 1000933"/>
                <a:gd name="connsiteX7" fmla="*/ 3046720 w 3046720"/>
                <a:gd name="connsiteY7" fmla="*/ 723637 h 1000933"/>
                <a:gd name="connsiteX0" fmla="*/ 24179 w 3024554"/>
                <a:gd name="connsiteY0" fmla="*/ 27886 h 948685"/>
                <a:gd name="connsiteX1" fmla="*/ 13789 w 3024554"/>
                <a:gd name="connsiteY1" fmla="*/ 39394 h 948685"/>
                <a:gd name="connsiteX2" fmla="*/ 239907 w 3024554"/>
                <a:gd name="connsiteY2" fmla="*/ 519217 h 948685"/>
                <a:gd name="connsiteX3" fmla="*/ 600843 w 3024554"/>
                <a:gd name="connsiteY3" fmla="*/ 837511 h 948685"/>
                <a:gd name="connsiteX4" fmla="*/ 1002938 w 3024554"/>
                <a:gd name="connsiteY4" fmla="*/ 934746 h 948685"/>
                <a:gd name="connsiteX5" fmla="*/ 1520864 w 3024554"/>
                <a:gd name="connsiteY5" fmla="*/ 929203 h 948685"/>
                <a:gd name="connsiteX6" fmla="*/ 2557829 w 3024554"/>
                <a:gd name="connsiteY6" fmla="*/ 759328 h 948685"/>
                <a:gd name="connsiteX7" fmla="*/ 3024554 w 3024554"/>
                <a:gd name="connsiteY7" fmla="*/ 681143 h 948685"/>
                <a:gd name="connsiteX0" fmla="*/ 24179 w 3024554"/>
                <a:gd name="connsiteY0" fmla="*/ 27886 h 986578"/>
                <a:gd name="connsiteX1" fmla="*/ 13789 w 3024554"/>
                <a:gd name="connsiteY1" fmla="*/ 39394 h 986578"/>
                <a:gd name="connsiteX2" fmla="*/ 239907 w 3024554"/>
                <a:gd name="connsiteY2" fmla="*/ 519217 h 986578"/>
                <a:gd name="connsiteX3" fmla="*/ 600843 w 3024554"/>
                <a:gd name="connsiteY3" fmla="*/ 837511 h 986578"/>
                <a:gd name="connsiteX4" fmla="*/ 1080056 w 3024554"/>
                <a:gd name="connsiteY4" fmla="*/ 982632 h 986578"/>
                <a:gd name="connsiteX5" fmla="*/ 1520864 w 3024554"/>
                <a:gd name="connsiteY5" fmla="*/ 929203 h 986578"/>
                <a:gd name="connsiteX6" fmla="*/ 2557829 w 3024554"/>
                <a:gd name="connsiteY6" fmla="*/ 759328 h 986578"/>
                <a:gd name="connsiteX7" fmla="*/ 3024554 w 3024554"/>
                <a:gd name="connsiteY7" fmla="*/ 681143 h 986578"/>
                <a:gd name="connsiteX0" fmla="*/ 24179 w 3024554"/>
                <a:gd name="connsiteY0" fmla="*/ 27886 h 1008992"/>
                <a:gd name="connsiteX1" fmla="*/ 13789 w 3024554"/>
                <a:gd name="connsiteY1" fmla="*/ 39394 h 1008992"/>
                <a:gd name="connsiteX2" fmla="*/ 239907 w 3024554"/>
                <a:gd name="connsiteY2" fmla="*/ 519217 h 1008992"/>
                <a:gd name="connsiteX3" fmla="*/ 600843 w 3024554"/>
                <a:gd name="connsiteY3" fmla="*/ 837511 h 1008992"/>
                <a:gd name="connsiteX4" fmla="*/ 1080056 w 3024554"/>
                <a:gd name="connsiteY4" fmla="*/ 982632 h 1008992"/>
                <a:gd name="connsiteX5" fmla="*/ 1623688 w 3024554"/>
                <a:gd name="connsiteY5" fmla="*/ 987350 h 1008992"/>
                <a:gd name="connsiteX6" fmla="*/ 2557829 w 3024554"/>
                <a:gd name="connsiteY6" fmla="*/ 759328 h 1008992"/>
                <a:gd name="connsiteX7" fmla="*/ 3024554 w 3024554"/>
                <a:gd name="connsiteY7" fmla="*/ 681143 h 1008992"/>
                <a:gd name="connsiteX0" fmla="*/ 24179 w 3024554"/>
                <a:gd name="connsiteY0" fmla="*/ 27886 h 1003766"/>
                <a:gd name="connsiteX1" fmla="*/ 13789 w 3024554"/>
                <a:gd name="connsiteY1" fmla="*/ 39394 h 1003766"/>
                <a:gd name="connsiteX2" fmla="*/ 239907 w 3024554"/>
                <a:gd name="connsiteY2" fmla="*/ 519217 h 1003766"/>
                <a:gd name="connsiteX3" fmla="*/ 600843 w 3024554"/>
                <a:gd name="connsiteY3" fmla="*/ 837511 h 1003766"/>
                <a:gd name="connsiteX4" fmla="*/ 1080056 w 3024554"/>
                <a:gd name="connsiteY4" fmla="*/ 982632 h 1003766"/>
                <a:gd name="connsiteX5" fmla="*/ 1623688 w 3024554"/>
                <a:gd name="connsiteY5" fmla="*/ 987350 h 1003766"/>
                <a:gd name="connsiteX6" fmla="*/ 2576191 w 3024554"/>
                <a:gd name="connsiteY6" fmla="*/ 834577 h 1003766"/>
                <a:gd name="connsiteX7" fmla="*/ 3024554 w 3024554"/>
                <a:gd name="connsiteY7" fmla="*/ 681143 h 1003766"/>
                <a:gd name="connsiteX0" fmla="*/ 24179 w 3050260"/>
                <a:gd name="connsiteY0" fmla="*/ 27886 h 1003766"/>
                <a:gd name="connsiteX1" fmla="*/ 13789 w 3050260"/>
                <a:gd name="connsiteY1" fmla="*/ 39394 h 1003766"/>
                <a:gd name="connsiteX2" fmla="*/ 239907 w 3050260"/>
                <a:gd name="connsiteY2" fmla="*/ 519217 h 1003766"/>
                <a:gd name="connsiteX3" fmla="*/ 600843 w 3050260"/>
                <a:gd name="connsiteY3" fmla="*/ 837511 h 1003766"/>
                <a:gd name="connsiteX4" fmla="*/ 1080056 w 3050260"/>
                <a:gd name="connsiteY4" fmla="*/ 982632 h 1003766"/>
                <a:gd name="connsiteX5" fmla="*/ 1623688 w 3050260"/>
                <a:gd name="connsiteY5" fmla="*/ 987350 h 1003766"/>
                <a:gd name="connsiteX6" fmla="*/ 2576191 w 3050260"/>
                <a:gd name="connsiteY6" fmla="*/ 834577 h 1003766"/>
                <a:gd name="connsiteX7" fmla="*/ 3050260 w 3050260"/>
                <a:gd name="connsiteY7" fmla="*/ 718767 h 1003766"/>
                <a:gd name="connsiteX0" fmla="*/ 24179 w 2576191"/>
                <a:gd name="connsiteY0" fmla="*/ 27886 h 1003766"/>
                <a:gd name="connsiteX1" fmla="*/ 13789 w 2576191"/>
                <a:gd name="connsiteY1" fmla="*/ 39394 h 1003766"/>
                <a:gd name="connsiteX2" fmla="*/ 239907 w 2576191"/>
                <a:gd name="connsiteY2" fmla="*/ 519217 h 1003766"/>
                <a:gd name="connsiteX3" fmla="*/ 600843 w 2576191"/>
                <a:gd name="connsiteY3" fmla="*/ 837511 h 1003766"/>
                <a:gd name="connsiteX4" fmla="*/ 1080056 w 2576191"/>
                <a:gd name="connsiteY4" fmla="*/ 982632 h 1003766"/>
                <a:gd name="connsiteX5" fmla="*/ 1623688 w 2576191"/>
                <a:gd name="connsiteY5" fmla="*/ 987350 h 1003766"/>
                <a:gd name="connsiteX6" fmla="*/ 2576191 w 2576191"/>
                <a:gd name="connsiteY6" fmla="*/ 834577 h 1003766"/>
                <a:gd name="connsiteX0" fmla="*/ 24179 w 2576191"/>
                <a:gd name="connsiteY0" fmla="*/ 27886 h 993698"/>
                <a:gd name="connsiteX1" fmla="*/ 13789 w 2576191"/>
                <a:gd name="connsiteY1" fmla="*/ 39394 h 993698"/>
                <a:gd name="connsiteX2" fmla="*/ 239907 w 2576191"/>
                <a:gd name="connsiteY2" fmla="*/ 519217 h 993698"/>
                <a:gd name="connsiteX3" fmla="*/ 600843 w 2576191"/>
                <a:gd name="connsiteY3" fmla="*/ 837511 h 993698"/>
                <a:gd name="connsiteX4" fmla="*/ 1101754 w 2576191"/>
                <a:gd name="connsiteY4" fmla="*/ 933552 h 993698"/>
                <a:gd name="connsiteX5" fmla="*/ 1623688 w 2576191"/>
                <a:gd name="connsiteY5" fmla="*/ 987350 h 993698"/>
                <a:gd name="connsiteX6" fmla="*/ 2576191 w 2576191"/>
                <a:gd name="connsiteY6" fmla="*/ 834577 h 993698"/>
                <a:gd name="connsiteX0" fmla="*/ 24179 w 2576191"/>
                <a:gd name="connsiteY0" fmla="*/ 27886 h 994601"/>
                <a:gd name="connsiteX1" fmla="*/ 13789 w 2576191"/>
                <a:gd name="connsiteY1" fmla="*/ 39394 h 994601"/>
                <a:gd name="connsiteX2" fmla="*/ 239907 w 2576191"/>
                <a:gd name="connsiteY2" fmla="*/ 519217 h 994601"/>
                <a:gd name="connsiteX3" fmla="*/ 783723 w 2576191"/>
                <a:gd name="connsiteY3" fmla="*/ 776882 h 994601"/>
                <a:gd name="connsiteX4" fmla="*/ 1101754 w 2576191"/>
                <a:gd name="connsiteY4" fmla="*/ 933552 h 994601"/>
                <a:gd name="connsiteX5" fmla="*/ 1623688 w 2576191"/>
                <a:gd name="connsiteY5" fmla="*/ 987350 h 994601"/>
                <a:gd name="connsiteX6" fmla="*/ 2576191 w 2576191"/>
                <a:gd name="connsiteY6" fmla="*/ 834577 h 994601"/>
                <a:gd name="connsiteX0" fmla="*/ 31199 w 2583211"/>
                <a:gd name="connsiteY0" fmla="*/ 26399 h 993114"/>
                <a:gd name="connsiteX1" fmla="*/ 20809 w 2583211"/>
                <a:gd name="connsiteY1" fmla="*/ 37907 h 993114"/>
                <a:gd name="connsiteX2" fmla="*/ 343016 w 2583211"/>
                <a:gd name="connsiteY2" fmla="*/ 497520 h 993114"/>
                <a:gd name="connsiteX3" fmla="*/ 790743 w 2583211"/>
                <a:gd name="connsiteY3" fmla="*/ 775395 h 993114"/>
                <a:gd name="connsiteX4" fmla="*/ 1108774 w 2583211"/>
                <a:gd name="connsiteY4" fmla="*/ 932065 h 993114"/>
                <a:gd name="connsiteX5" fmla="*/ 1630708 w 2583211"/>
                <a:gd name="connsiteY5" fmla="*/ 985863 h 993114"/>
                <a:gd name="connsiteX6" fmla="*/ 2583211 w 2583211"/>
                <a:gd name="connsiteY6" fmla="*/ 833090 h 993114"/>
                <a:gd name="connsiteX0" fmla="*/ 1698 w 2553710"/>
                <a:gd name="connsiteY0" fmla="*/ 43533 h 1010248"/>
                <a:gd name="connsiteX1" fmla="*/ 40902 w 2553710"/>
                <a:gd name="connsiteY1" fmla="*/ 31943 h 1010248"/>
                <a:gd name="connsiteX2" fmla="*/ 313515 w 2553710"/>
                <a:gd name="connsiteY2" fmla="*/ 514654 h 1010248"/>
                <a:gd name="connsiteX3" fmla="*/ 761242 w 2553710"/>
                <a:gd name="connsiteY3" fmla="*/ 792529 h 1010248"/>
                <a:gd name="connsiteX4" fmla="*/ 1079273 w 2553710"/>
                <a:gd name="connsiteY4" fmla="*/ 949199 h 1010248"/>
                <a:gd name="connsiteX5" fmla="*/ 1601207 w 2553710"/>
                <a:gd name="connsiteY5" fmla="*/ 1002997 h 1010248"/>
                <a:gd name="connsiteX6" fmla="*/ 2553710 w 2553710"/>
                <a:gd name="connsiteY6" fmla="*/ 850224 h 1010248"/>
                <a:gd name="connsiteX0" fmla="*/ 11 w 2604717"/>
                <a:gd name="connsiteY0" fmla="*/ 0 h 1598981"/>
                <a:gd name="connsiteX1" fmla="*/ 91909 w 2604717"/>
                <a:gd name="connsiteY1" fmla="*/ 620676 h 1598981"/>
                <a:gd name="connsiteX2" fmla="*/ 364522 w 2604717"/>
                <a:gd name="connsiteY2" fmla="*/ 1103387 h 1598981"/>
                <a:gd name="connsiteX3" fmla="*/ 812249 w 2604717"/>
                <a:gd name="connsiteY3" fmla="*/ 1381262 h 1598981"/>
                <a:gd name="connsiteX4" fmla="*/ 1130280 w 2604717"/>
                <a:gd name="connsiteY4" fmla="*/ 1537932 h 1598981"/>
                <a:gd name="connsiteX5" fmla="*/ 1652214 w 2604717"/>
                <a:gd name="connsiteY5" fmla="*/ 1591730 h 1598981"/>
                <a:gd name="connsiteX6" fmla="*/ 2604717 w 2604717"/>
                <a:gd name="connsiteY6" fmla="*/ 1438957 h 1598981"/>
                <a:gd name="connsiteX0" fmla="*/ 11 w 2604717"/>
                <a:gd name="connsiteY0" fmla="*/ 0 h 1578802"/>
                <a:gd name="connsiteX1" fmla="*/ 91909 w 2604717"/>
                <a:gd name="connsiteY1" fmla="*/ 620676 h 1578802"/>
                <a:gd name="connsiteX2" fmla="*/ 364522 w 2604717"/>
                <a:gd name="connsiteY2" fmla="*/ 1103387 h 1578802"/>
                <a:gd name="connsiteX3" fmla="*/ 812249 w 2604717"/>
                <a:gd name="connsiteY3" fmla="*/ 1381262 h 1578802"/>
                <a:gd name="connsiteX4" fmla="*/ 1130280 w 2604717"/>
                <a:gd name="connsiteY4" fmla="*/ 1537932 h 1578802"/>
                <a:gd name="connsiteX5" fmla="*/ 1655314 w 2604717"/>
                <a:gd name="connsiteY5" fmla="*/ 1568634 h 1578802"/>
                <a:gd name="connsiteX6" fmla="*/ 2604717 w 2604717"/>
                <a:gd name="connsiteY6" fmla="*/ 1438957 h 1578802"/>
                <a:gd name="connsiteX0" fmla="*/ 11 w 2604717"/>
                <a:gd name="connsiteY0" fmla="*/ 0 h 1578468"/>
                <a:gd name="connsiteX1" fmla="*/ 91909 w 2604717"/>
                <a:gd name="connsiteY1" fmla="*/ 620676 h 1578468"/>
                <a:gd name="connsiteX2" fmla="*/ 364522 w 2604717"/>
                <a:gd name="connsiteY2" fmla="*/ 1103387 h 1578468"/>
                <a:gd name="connsiteX3" fmla="*/ 830847 w 2604717"/>
                <a:gd name="connsiteY3" fmla="*/ 1392809 h 1578468"/>
                <a:gd name="connsiteX4" fmla="*/ 1130280 w 2604717"/>
                <a:gd name="connsiteY4" fmla="*/ 1537932 h 1578468"/>
                <a:gd name="connsiteX5" fmla="*/ 1655314 w 2604717"/>
                <a:gd name="connsiteY5" fmla="*/ 1568634 h 1578468"/>
                <a:gd name="connsiteX6" fmla="*/ 2604717 w 2604717"/>
                <a:gd name="connsiteY6" fmla="*/ 1438957 h 1578468"/>
                <a:gd name="connsiteX0" fmla="*/ 11 w 2604717"/>
                <a:gd name="connsiteY0" fmla="*/ 0 h 1578468"/>
                <a:gd name="connsiteX1" fmla="*/ 91909 w 2604717"/>
                <a:gd name="connsiteY1" fmla="*/ 620676 h 1578468"/>
                <a:gd name="connsiteX2" fmla="*/ 364522 w 2604717"/>
                <a:gd name="connsiteY2" fmla="*/ 1103387 h 1578468"/>
                <a:gd name="connsiteX3" fmla="*/ 830847 w 2604717"/>
                <a:gd name="connsiteY3" fmla="*/ 1392809 h 1578468"/>
                <a:gd name="connsiteX4" fmla="*/ 1142679 w 2604717"/>
                <a:gd name="connsiteY4" fmla="*/ 1537932 h 1578468"/>
                <a:gd name="connsiteX5" fmla="*/ 1655314 w 2604717"/>
                <a:gd name="connsiteY5" fmla="*/ 1568634 h 1578468"/>
                <a:gd name="connsiteX6" fmla="*/ 2604717 w 2604717"/>
                <a:gd name="connsiteY6" fmla="*/ 1438957 h 1578468"/>
                <a:gd name="connsiteX0" fmla="*/ 11 w 2604717"/>
                <a:gd name="connsiteY0" fmla="*/ 0 h 1578468"/>
                <a:gd name="connsiteX1" fmla="*/ 91909 w 2604717"/>
                <a:gd name="connsiteY1" fmla="*/ 620676 h 1578468"/>
                <a:gd name="connsiteX2" fmla="*/ 364522 w 2604717"/>
                <a:gd name="connsiteY2" fmla="*/ 1103387 h 1578468"/>
                <a:gd name="connsiteX3" fmla="*/ 830847 w 2604717"/>
                <a:gd name="connsiteY3" fmla="*/ 1392809 h 1578468"/>
                <a:gd name="connsiteX4" fmla="*/ 1142679 w 2604717"/>
                <a:gd name="connsiteY4" fmla="*/ 1537932 h 1578468"/>
                <a:gd name="connsiteX5" fmla="*/ 1655314 w 2604717"/>
                <a:gd name="connsiteY5" fmla="*/ 1568634 h 1578468"/>
                <a:gd name="connsiteX6" fmla="*/ 2604717 w 2604717"/>
                <a:gd name="connsiteY6" fmla="*/ 1438957 h 1578468"/>
                <a:gd name="connsiteX0" fmla="*/ 11 w 2604717"/>
                <a:gd name="connsiteY0" fmla="*/ 0 h 1578468"/>
                <a:gd name="connsiteX1" fmla="*/ 91909 w 2604717"/>
                <a:gd name="connsiteY1" fmla="*/ 620676 h 1578468"/>
                <a:gd name="connsiteX2" fmla="*/ 364522 w 2604717"/>
                <a:gd name="connsiteY2" fmla="*/ 1103387 h 1578468"/>
                <a:gd name="connsiteX3" fmla="*/ 824648 w 2604717"/>
                <a:gd name="connsiteY3" fmla="*/ 1392809 h 1578468"/>
                <a:gd name="connsiteX4" fmla="*/ 1142679 w 2604717"/>
                <a:gd name="connsiteY4" fmla="*/ 1537932 h 1578468"/>
                <a:gd name="connsiteX5" fmla="*/ 1655314 w 2604717"/>
                <a:gd name="connsiteY5" fmla="*/ 1568634 h 1578468"/>
                <a:gd name="connsiteX6" fmla="*/ 2604717 w 2604717"/>
                <a:gd name="connsiteY6" fmla="*/ 1438957 h 1578468"/>
                <a:gd name="connsiteX0" fmla="*/ 11 w 2604717"/>
                <a:gd name="connsiteY0" fmla="*/ 0 h 1577465"/>
                <a:gd name="connsiteX1" fmla="*/ 91909 w 2604717"/>
                <a:gd name="connsiteY1" fmla="*/ 620676 h 1577465"/>
                <a:gd name="connsiteX2" fmla="*/ 364522 w 2604717"/>
                <a:gd name="connsiteY2" fmla="*/ 1103387 h 1577465"/>
                <a:gd name="connsiteX3" fmla="*/ 824648 w 2604717"/>
                <a:gd name="connsiteY3" fmla="*/ 1392809 h 1577465"/>
                <a:gd name="connsiteX4" fmla="*/ 1139579 w 2604717"/>
                <a:gd name="connsiteY4" fmla="*/ 1532158 h 1577465"/>
                <a:gd name="connsiteX5" fmla="*/ 1655314 w 2604717"/>
                <a:gd name="connsiteY5" fmla="*/ 1568634 h 1577465"/>
                <a:gd name="connsiteX6" fmla="*/ 2604717 w 2604717"/>
                <a:gd name="connsiteY6" fmla="*/ 1438957 h 1577465"/>
                <a:gd name="connsiteX0" fmla="*/ 11 w 2604717"/>
                <a:gd name="connsiteY0" fmla="*/ 0 h 1577943"/>
                <a:gd name="connsiteX1" fmla="*/ 91909 w 2604717"/>
                <a:gd name="connsiteY1" fmla="*/ 620676 h 1577943"/>
                <a:gd name="connsiteX2" fmla="*/ 364522 w 2604717"/>
                <a:gd name="connsiteY2" fmla="*/ 1103387 h 1577943"/>
                <a:gd name="connsiteX3" fmla="*/ 824648 w 2604717"/>
                <a:gd name="connsiteY3" fmla="*/ 1392809 h 1577943"/>
                <a:gd name="connsiteX4" fmla="*/ 1176775 w 2604717"/>
                <a:gd name="connsiteY4" fmla="*/ 1535046 h 1577943"/>
                <a:gd name="connsiteX5" fmla="*/ 1655314 w 2604717"/>
                <a:gd name="connsiteY5" fmla="*/ 1568634 h 1577943"/>
                <a:gd name="connsiteX6" fmla="*/ 2604717 w 2604717"/>
                <a:gd name="connsiteY6" fmla="*/ 1438957 h 1577943"/>
                <a:gd name="connsiteX0" fmla="*/ 11 w 2604717"/>
                <a:gd name="connsiteY0" fmla="*/ 0 h 1578170"/>
                <a:gd name="connsiteX1" fmla="*/ 91909 w 2604717"/>
                <a:gd name="connsiteY1" fmla="*/ 620676 h 1578170"/>
                <a:gd name="connsiteX2" fmla="*/ 364522 w 2604717"/>
                <a:gd name="connsiteY2" fmla="*/ 1103387 h 1578170"/>
                <a:gd name="connsiteX3" fmla="*/ 827748 w 2604717"/>
                <a:gd name="connsiteY3" fmla="*/ 1384148 h 1578170"/>
                <a:gd name="connsiteX4" fmla="*/ 1176775 w 2604717"/>
                <a:gd name="connsiteY4" fmla="*/ 1535046 h 1578170"/>
                <a:gd name="connsiteX5" fmla="*/ 1655314 w 2604717"/>
                <a:gd name="connsiteY5" fmla="*/ 1568634 h 1578170"/>
                <a:gd name="connsiteX6" fmla="*/ 2604717 w 2604717"/>
                <a:gd name="connsiteY6" fmla="*/ 1438957 h 1578170"/>
                <a:gd name="connsiteX0" fmla="*/ 11 w 2604717"/>
                <a:gd name="connsiteY0" fmla="*/ 0 h 1578170"/>
                <a:gd name="connsiteX1" fmla="*/ 91909 w 2604717"/>
                <a:gd name="connsiteY1" fmla="*/ 620676 h 1578170"/>
                <a:gd name="connsiteX2" fmla="*/ 364522 w 2604717"/>
                <a:gd name="connsiteY2" fmla="*/ 1103387 h 1578170"/>
                <a:gd name="connsiteX3" fmla="*/ 827748 w 2604717"/>
                <a:gd name="connsiteY3" fmla="*/ 1384148 h 1578170"/>
                <a:gd name="connsiteX4" fmla="*/ 1176775 w 2604717"/>
                <a:gd name="connsiteY4" fmla="*/ 1535046 h 1578170"/>
                <a:gd name="connsiteX5" fmla="*/ 1655314 w 2604717"/>
                <a:gd name="connsiteY5" fmla="*/ 1568634 h 1578170"/>
                <a:gd name="connsiteX6" fmla="*/ 2604717 w 2604717"/>
                <a:gd name="connsiteY6" fmla="*/ 1438957 h 1578170"/>
                <a:gd name="connsiteX0" fmla="*/ 11 w 2604717"/>
                <a:gd name="connsiteY0" fmla="*/ 0 h 1578170"/>
                <a:gd name="connsiteX1" fmla="*/ 91909 w 2604717"/>
                <a:gd name="connsiteY1" fmla="*/ 620676 h 1578170"/>
                <a:gd name="connsiteX2" fmla="*/ 364522 w 2604717"/>
                <a:gd name="connsiteY2" fmla="*/ 1103387 h 1578170"/>
                <a:gd name="connsiteX3" fmla="*/ 827748 w 2604717"/>
                <a:gd name="connsiteY3" fmla="*/ 1384148 h 1578170"/>
                <a:gd name="connsiteX4" fmla="*/ 1176775 w 2604717"/>
                <a:gd name="connsiteY4" fmla="*/ 1535046 h 1578170"/>
                <a:gd name="connsiteX5" fmla="*/ 1655314 w 2604717"/>
                <a:gd name="connsiteY5" fmla="*/ 1568634 h 1578170"/>
                <a:gd name="connsiteX6" fmla="*/ 2604717 w 2604717"/>
                <a:gd name="connsiteY6" fmla="*/ 1438957 h 1578170"/>
                <a:gd name="connsiteX0" fmla="*/ 11 w 2604717"/>
                <a:gd name="connsiteY0" fmla="*/ 0 h 1577796"/>
                <a:gd name="connsiteX1" fmla="*/ 91909 w 2604717"/>
                <a:gd name="connsiteY1" fmla="*/ 620676 h 1577796"/>
                <a:gd name="connsiteX2" fmla="*/ 364522 w 2604717"/>
                <a:gd name="connsiteY2" fmla="*/ 1103387 h 1577796"/>
                <a:gd name="connsiteX3" fmla="*/ 852545 w 2604717"/>
                <a:gd name="connsiteY3" fmla="*/ 1398584 h 1577796"/>
                <a:gd name="connsiteX4" fmla="*/ 1176775 w 2604717"/>
                <a:gd name="connsiteY4" fmla="*/ 1535046 h 1577796"/>
                <a:gd name="connsiteX5" fmla="*/ 1655314 w 2604717"/>
                <a:gd name="connsiteY5" fmla="*/ 1568634 h 1577796"/>
                <a:gd name="connsiteX6" fmla="*/ 2604717 w 2604717"/>
                <a:gd name="connsiteY6" fmla="*/ 1438957 h 1577796"/>
                <a:gd name="connsiteX0" fmla="*/ 12 w 2604718"/>
                <a:gd name="connsiteY0" fmla="*/ 0 h 1577796"/>
                <a:gd name="connsiteX1" fmla="*/ 91910 w 2604718"/>
                <a:gd name="connsiteY1" fmla="*/ 620676 h 1577796"/>
                <a:gd name="connsiteX2" fmla="*/ 376922 w 2604718"/>
                <a:gd name="connsiteY2" fmla="*/ 1117823 h 1577796"/>
                <a:gd name="connsiteX3" fmla="*/ 852546 w 2604718"/>
                <a:gd name="connsiteY3" fmla="*/ 1398584 h 1577796"/>
                <a:gd name="connsiteX4" fmla="*/ 1176776 w 2604718"/>
                <a:gd name="connsiteY4" fmla="*/ 1535046 h 1577796"/>
                <a:gd name="connsiteX5" fmla="*/ 1655315 w 2604718"/>
                <a:gd name="connsiteY5" fmla="*/ 1568634 h 1577796"/>
                <a:gd name="connsiteX6" fmla="*/ 2604718 w 2604718"/>
                <a:gd name="connsiteY6" fmla="*/ 1438957 h 1577796"/>
                <a:gd name="connsiteX0" fmla="*/ 12 w 2604718"/>
                <a:gd name="connsiteY0" fmla="*/ 0 h 1578872"/>
                <a:gd name="connsiteX1" fmla="*/ 91910 w 2604718"/>
                <a:gd name="connsiteY1" fmla="*/ 620676 h 1578872"/>
                <a:gd name="connsiteX2" fmla="*/ 376922 w 2604718"/>
                <a:gd name="connsiteY2" fmla="*/ 1117823 h 1578872"/>
                <a:gd name="connsiteX3" fmla="*/ 852546 w 2604718"/>
                <a:gd name="connsiteY3" fmla="*/ 1398584 h 1578872"/>
                <a:gd name="connsiteX4" fmla="*/ 1186075 w 2604718"/>
                <a:gd name="connsiteY4" fmla="*/ 1540820 h 1578872"/>
                <a:gd name="connsiteX5" fmla="*/ 1655315 w 2604718"/>
                <a:gd name="connsiteY5" fmla="*/ 1568634 h 1578872"/>
                <a:gd name="connsiteX6" fmla="*/ 2604718 w 2604718"/>
                <a:gd name="connsiteY6" fmla="*/ 1438957 h 1578872"/>
                <a:gd name="connsiteX0" fmla="*/ 12 w 2604718"/>
                <a:gd name="connsiteY0" fmla="*/ 0 h 1578700"/>
                <a:gd name="connsiteX1" fmla="*/ 91910 w 2604718"/>
                <a:gd name="connsiteY1" fmla="*/ 620676 h 1578700"/>
                <a:gd name="connsiteX2" fmla="*/ 376922 w 2604718"/>
                <a:gd name="connsiteY2" fmla="*/ 1117823 h 1578700"/>
                <a:gd name="connsiteX3" fmla="*/ 880443 w 2604718"/>
                <a:gd name="connsiteY3" fmla="*/ 1404358 h 1578700"/>
                <a:gd name="connsiteX4" fmla="*/ 1186075 w 2604718"/>
                <a:gd name="connsiteY4" fmla="*/ 1540820 h 1578700"/>
                <a:gd name="connsiteX5" fmla="*/ 1655315 w 2604718"/>
                <a:gd name="connsiteY5" fmla="*/ 1568634 h 1578700"/>
                <a:gd name="connsiteX6" fmla="*/ 2604718 w 2604718"/>
                <a:gd name="connsiteY6" fmla="*/ 1438957 h 157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4718" h="1578700">
                  <a:moveTo>
                    <a:pt x="12" y="0"/>
                  </a:moveTo>
                  <a:cubicBezTo>
                    <a:pt x="-690" y="959"/>
                    <a:pt x="29092" y="434372"/>
                    <a:pt x="91910" y="620676"/>
                  </a:cubicBezTo>
                  <a:cubicBezTo>
                    <a:pt x="154728" y="806980"/>
                    <a:pt x="245500" y="987209"/>
                    <a:pt x="376922" y="1117823"/>
                  </a:cubicBezTo>
                  <a:cubicBezTo>
                    <a:pt x="508344" y="1248437"/>
                    <a:pt x="745068" y="1332415"/>
                    <a:pt x="880443" y="1404358"/>
                  </a:cubicBezTo>
                  <a:cubicBezTo>
                    <a:pt x="1000320" y="1496511"/>
                    <a:pt x="1056930" y="1513441"/>
                    <a:pt x="1186075" y="1540820"/>
                  </a:cubicBezTo>
                  <a:cubicBezTo>
                    <a:pt x="1315220" y="1568199"/>
                    <a:pt x="1405959" y="1593310"/>
                    <a:pt x="1655315" y="1568634"/>
                  </a:cubicBezTo>
                  <a:cubicBezTo>
                    <a:pt x="1904671" y="1543958"/>
                    <a:pt x="2354103" y="1476464"/>
                    <a:pt x="2604718" y="1438957"/>
                  </a:cubicBezTo>
                </a:path>
              </a:pathLst>
            </a:cu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Si iZIP"/>
            <p:cNvSpPr/>
            <p:nvPr/>
          </p:nvSpPr>
          <p:spPr>
            <a:xfrm>
              <a:off x="2850264" y="1728777"/>
              <a:ext cx="4749798" cy="1787485"/>
            </a:xfrm>
            <a:custGeom>
              <a:avLst/>
              <a:gdLst>
                <a:gd name="connsiteX0" fmla="*/ 0 w 4829175"/>
                <a:gd name="connsiteY0" fmla="*/ 0 h 1778000"/>
                <a:gd name="connsiteX1" fmla="*/ 123825 w 4829175"/>
                <a:gd name="connsiteY1" fmla="*/ 438150 h 1778000"/>
                <a:gd name="connsiteX2" fmla="*/ 390525 w 4829175"/>
                <a:gd name="connsiteY2" fmla="*/ 790575 h 1778000"/>
                <a:gd name="connsiteX3" fmla="*/ 647700 w 4829175"/>
                <a:gd name="connsiteY3" fmla="*/ 914400 h 1778000"/>
                <a:gd name="connsiteX4" fmla="*/ 1000125 w 4829175"/>
                <a:gd name="connsiteY4" fmla="*/ 942975 h 1778000"/>
                <a:gd name="connsiteX5" fmla="*/ 1162050 w 4829175"/>
                <a:gd name="connsiteY5" fmla="*/ 942975 h 1778000"/>
                <a:gd name="connsiteX6" fmla="*/ 1352550 w 4829175"/>
                <a:gd name="connsiteY6" fmla="*/ 1152525 h 1778000"/>
                <a:gd name="connsiteX7" fmla="*/ 1752600 w 4829175"/>
                <a:gd name="connsiteY7" fmla="*/ 1476375 h 1778000"/>
                <a:gd name="connsiteX8" fmla="*/ 2428875 w 4829175"/>
                <a:gd name="connsiteY8" fmla="*/ 1695450 h 1778000"/>
                <a:gd name="connsiteX9" fmla="*/ 3162300 w 4829175"/>
                <a:gd name="connsiteY9" fmla="*/ 1771650 h 1778000"/>
                <a:gd name="connsiteX10" fmla="*/ 3943350 w 4829175"/>
                <a:gd name="connsiteY10" fmla="*/ 1733550 h 1778000"/>
                <a:gd name="connsiteX11" fmla="*/ 4829175 w 4829175"/>
                <a:gd name="connsiteY11" fmla="*/ 1581150 h 1778000"/>
                <a:gd name="connsiteX0" fmla="*/ 0 w 4829175"/>
                <a:gd name="connsiteY0" fmla="*/ 0 h 1777317"/>
                <a:gd name="connsiteX1" fmla="*/ 123825 w 4829175"/>
                <a:gd name="connsiteY1" fmla="*/ 438150 h 1777317"/>
                <a:gd name="connsiteX2" fmla="*/ 390525 w 4829175"/>
                <a:gd name="connsiteY2" fmla="*/ 790575 h 1777317"/>
                <a:gd name="connsiteX3" fmla="*/ 647700 w 4829175"/>
                <a:gd name="connsiteY3" fmla="*/ 914400 h 1777317"/>
                <a:gd name="connsiteX4" fmla="*/ 1000125 w 4829175"/>
                <a:gd name="connsiteY4" fmla="*/ 942975 h 1777317"/>
                <a:gd name="connsiteX5" fmla="*/ 1162050 w 4829175"/>
                <a:gd name="connsiteY5" fmla="*/ 942975 h 1777317"/>
                <a:gd name="connsiteX6" fmla="*/ 1352550 w 4829175"/>
                <a:gd name="connsiteY6" fmla="*/ 1152525 h 1777317"/>
                <a:gd name="connsiteX7" fmla="*/ 1752600 w 4829175"/>
                <a:gd name="connsiteY7" fmla="*/ 1476375 h 1777317"/>
                <a:gd name="connsiteX8" fmla="*/ 2428875 w 4829175"/>
                <a:gd name="connsiteY8" fmla="*/ 1695450 h 1777317"/>
                <a:gd name="connsiteX9" fmla="*/ 3162300 w 4829175"/>
                <a:gd name="connsiteY9" fmla="*/ 1771650 h 1777317"/>
                <a:gd name="connsiteX10" fmla="*/ 3914647 w 4829175"/>
                <a:gd name="connsiteY10" fmla="*/ 1729450 h 1777317"/>
                <a:gd name="connsiteX11" fmla="*/ 4829175 w 4829175"/>
                <a:gd name="connsiteY11" fmla="*/ 1581150 h 1777317"/>
                <a:gd name="connsiteX0" fmla="*/ 0 w 4829175"/>
                <a:gd name="connsiteY0" fmla="*/ 0 h 1777317"/>
                <a:gd name="connsiteX1" fmla="*/ 123825 w 4829175"/>
                <a:gd name="connsiteY1" fmla="*/ 438150 h 1777317"/>
                <a:gd name="connsiteX2" fmla="*/ 390525 w 4829175"/>
                <a:gd name="connsiteY2" fmla="*/ 790575 h 1777317"/>
                <a:gd name="connsiteX3" fmla="*/ 647700 w 4829175"/>
                <a:gd name="connsiteY3" fmla="*/ 914400 h 1777317"/>
                <a:gd name="connsiteX4" fmla="*/ 1000125 w 4829175"/>
                <a:gd name="connsiteY4" fmla="*/ 942975 h 1777317"/>
                <a:gd name="connsiteX5" fmla="*/ 1162050 w 4829175"/>
                <a:gd name="connsiteY5" fmla="*/ 942975 h 1777317"/>
                <a:gd name="connsiteX6" fmla="*/ 1352550 w 4829175"/>
                <a:gd name="connsiteY6" fmla="*/ 1152525 h 1777317"/>
                <a:gd name="connsiteX7" fmla="*/ 1730829 w 4829175"/>
                <a:gd name="connsiteY7" fmla="*/ 1447346 h 1777317"/>
                <a:gd name="connsiteX8" fmla="*/ 2428875 w 4829175"/>
                <a:gd name="connsiteY8" fmla="*/ 1695450 h 1777317"/>
                <a:gd name="connsiteX9" fmla="*/ 3162300 w 4829175"/>
                <a:gd name="connsiteY9" fmla="*/ 1771650 h 1777317"/>
                <a:gd name="connsiteX10" fmla="*/ 3914647 w 4829175"/>
                <a:gd name="connsiteY10" fmla="*/ 1729450 h 1777317"/>
                <a:gd name="connsiteX11" fmla="*/ 4829175 w 4829175"/>
                <a:gd name="connsiteY11" fmla="*/ 1581150 h 1777317"/>
                <a:gd name="connsiteX0" fmla="*/ 0 w 4829175"/>
                <a:gd name="connsiteY0" fmla="*/ 0 h 1777317"/>
                <a:gd name="connsiteX1" fmla="*/ 123825 w 4829175"/>
                <a:gd name="connsiteY1" fmla="*/ 438150 h 1777317"/>
                <a:gd name="connsiteX2" fmla="*/ 390525 w 4829175"/>
                <a:gd name="connsiteY2" fmla="*/ 790575 h 1777317"/>
                <a:gd name="connsiteX3" fmla="*/ 647700 w 4829175"/>
                <a:gd name="connsiteY3" fmla="*/ 914400 h 1777317"/>
                <a:gd name="connsiteX4" fmla="*/ 1000125 w 4829175"/>
                <a:gd name="connsiteY4" fmla="*/ 942975 h 1777317"/>
                <a:gd name="connsiteX5" fmla="*/ 1162050 w 4829175"/>
                <a:gd name="connsiteY5" fmla="*/ 942975 h 1777317"/>
                <a:gd name="connsiteX6" fmla="*/ 1341664 w 4829175"/>
                <a:gd name="connsiteY6" fmla="*/ 1119868 h 1777317"/>
                <a:gd name="connsiteX7" fmla="*/ 1730829 w 4829175"/>
                <a:gd name="connsiteY7" fmla="*/ 1447346 h 1777317"/>
                <a:gd name="connsiteX8" fmla="*/ 2428875 w 4829175"/>
                <a:gd name="connsiteY8" fmla="*/ 1695450 h 1777317"/>
                <a:gd name="connsiteX9" fmla="*/ 3162300 w 4829175"/>
                <a:gd name="connsiteY9" fmla="*/ 1771650 h 1777317"/>
                <a:gd name="connsiteX10" fmla="*/ 3914647 w 4829175"/>
                <a:gd name="connsiteY10" fmla="*/ 1729450 h 1777317"/>
                <a:gd name="connsiteX11" fmla="*/ 4829175 w 4829175"/>
                <a:gd name="connsiteY11" fmla="*/ 1581150 h 1777317"/>
                <a:gd name="connsiteX0" fmla="*/ 0 w 4829175"/>
                <a:gd name="connsiteY0" fmla="*/ 0 h 1779131"/>
                <a:gd name="connsiteX1" fmla="*/ 123825 w 4829175"/>
                <a:gd name="connsiteY1" fmla="*/ 438150 h 1779131"/>
                <a:gd name="connsiteX2" fmla="*/ 390525 w 4829175"/>
                <a:gd name="connsiteY2" fmla="*/ 790575 h 1779131"/>
                <a:gd name="connsiteX3" fmla="*/ 647700 w 4829175"/>
                <a:gd name="connsiteY3" fmla="*/ 914400 h 1779131"/>
                <a:gd name="connsiteX4" fmla="*/ 1000125 w 4829175"/>
                <a:gd name="connsiteY4" fmla="*/ 942975 h 1779131"/>
                <a:gd name="connsiteX5" fmla="*/ 1162050 w 4829175"/>
                <a:gd name="connsiteY5" fmla="*/ 942975 h 1779131"/>
                <a:gd name="connsiteX6" fmla="*/ 1341664 w 4829175"/>
                <a:gd name="connsiteY6" fmla="*/ 1119868 h 1779131"/>
                <a:gd name="connsiteX7" fmla="*/ 1730829 w 4829175"/>
                <a:gd name="connsiteY7" fmla="*/ 1447346 h 1779131"/>
                <a:gd name="connsiteX8" fmla="*/ 2443389 w 4829175"/>
                <a:gd name="connsiteY8" fmla="*/ 1684565 h 1779131"/>
                <a:gd name="connsiteX9" fmla="*/ 3162300 w 4829175"/>
                <a:gd name="connsiteY9" fmla="*/ 1771650 h 1779131"/>
                <a:gd name="connsiteX10" fmla="*/ 3914647 w 4829175"/>
                <a:gd name="connsiteY10" fmla="*/ 1729450 h 1779131"/>
                <a:gd name="connsiteX11" fmla="*/ 4829175 w 4829175"/>
                <a:gd name="connsiteY11" fmla="*/ 1581150 h 1779131"/>
                <a:gd name="connsiteX0" fmla="*/ 0 w 4829175"/>
                <a:gd name="connsiteY0" fmla="*/ 0 h 1779131"/>
                <a:gd name="connsiteX1" fmla="*/ 123825 w 4829175"/>
                <a:gd name="connsiteY1" fmla="*/ 438150 h 1779131"/>
                <a:gd name="connsiteX2" fmla="*/ 390525 w 4829175"/>
                <a:gd name="connsiteY2" fmla="*/ 790575 h 1779131"/>
                <a:gd name="connsiteX3" fmla="*/ 647700 w 4829175"/>
                <a:gd name="connsiteY3" fmla="*/ 914400 h 1779131"/>
                <a:gd name="connsiteX4" fmla="*/ 1000125 w 4829175"/>
                <a:gd name="connsiteY4" fmla="*/ 942975 h 1779131"/>
                <a:gd name="connsiteX5" fmla="*/ 1162050 w 4829175"/>
                <a:gd name="connsiteY5" fmla="*/ 942975 h 1779131"/>
                <a:gd name="connsiteX6" fmla="*/ 1341664 w 4829175"/>
                <a:gd name="connsiteY6" fmla="*/ 1119868 h 1779131"/>
                <a:gd name="connsiteX7" fmla="*/ 1730829 w 4829175"/>
                <a:gd name="connsiteY7" fmla="*/ 1447346 h 1779131"/>
                <a:gd name="connsiteX8" fmla="*/ 2443389 w 4829175"/>
                <a:gd name="connsiteY8" fmla="*/ 1684565 h 1779131"/>
                <a:gd name="connsiteX9" fmla="*/ 3162300 w 4829175"/>
                <a:gd name="connsiteY9" fmla="*/ 1771650 h 1779131"/>
                <a:gd name="connsiteX10" fmla="*/ 3856590 w 4829175"/>
                <a:gd name="connsiteY10" fmla="*/ 1729450 h 1779131"/>
                <a:gd name="connsiteX11" fmla="*/ 4829175 w 4829175"/>
                <a:gd name="connsiteY11" fmla="*/ 1581150 h 1779131"/>
                <a:gd name="connsiteX0" fmla="*/ 0 w 4829175"/>
                <a:gd name="connsiteY0" fmla="*/ 0 h 1779131"/>
                <a:gd name="connsiteX1" fmla="*/ 123825 w 4829175"/>
                <a:gd name="connsiteY1" fmla="*/ 438150 h 1779131"/>
                <a:gd name="connsiteX2" fmla="*/ 390525 w 4829175"/>
                <a:gd name="connsiteY2" fmla="*/ 790575 h 1779131"/>
                <a:gd name="connsiteX3" fmla="*/ 647700 w 4829175"/>
                <a:gd name="connsiteY3" fmla="*/ 914400 h 1779131"/>
                <a:gd name="connsiteX4" fmla="*/ 1000125 w 4829175"/>
                <a:gd name="connsiteY4" fmla="*/ 942975 h 1779131"/>
                <a:gd name="connsiteX5" fmla="*/ 1162050 w 4829175"/>
                <a:gd name="connsiteY5" fmla="*/ 942975 h 1779131"/>
                <a:gd name="connsiteX6" fmla="*/ 1341664 w 4829175"/>
                <a:gd name="connsiteY6" fmla="*/ 1119868 h 1779131"/>
                <a:gd name="connsiteX7" fmla="*/ 1730829 w 4829175"/>
                <a:gd name="connsiteY7" fmla="*/ 1447346 h 1779131"/>
                <a:gd name="connsiteX8" fmla="*/ 2443389 w 4829175"/>
                <a:gd name="connsiteY8" fmla="*/ 1684565 h 1779131"/>
                <a:gd name="connsiteX9" fmla="*/ 3140528 w 4829175"/>
                <a:gd name="connsiteY9" fmla="*/ 1771650 h 1779131"/>
                <a:gd name="connsiteX10" fmla="*/ 3856590 w 4829175"/>
                <a:gd name="connsiteY10" fmla="*/ 1729450 h 1779131"/>
                <a:gd name="connsiteX11" fmla="*/ 4829175 w 4829175"/>
                <a:gd name="connsiteY11" fmla="*/ 1581150 h 1779131"/>
                <a:gd name="connsiteX0" fmla="*/ 0 w 4829175"/>
                <a:gd name="connsiteY0" fmla="*/ 0 h 1777317"/>
                <a:gd name="connsiteX1" fmla="*/ 123825 w 4829175"/>
                <a:gd name="connsiteY1" fmla="*/ 438150 h 1777317"/>
                <a:gd name="connsiteX2" fmla="*/ 390525 w 4829175"/>
                <a:gd name="connsiteY2" fmla="*/ 790575 h 1777317"/>
                <a:gd name="connsiteX3" fmla="*/ 647700 w 4829175"/>
                <a:gd name="connsiteY3" fmla="*/ 914400 h 1777317"/>
                <a:gd name="connsiteX4" fmla="*/ 1000125 w 4829175"/>
                <a:gd name="connsiteY4" fmla="*/ 942975 h 1777317"/>
                <a:gd name="connsiteX5" fmla="*/ 1162050 w 4829175"/>
                <a:gd name="connsiteY5" fmla="*/ 942975 h 1777317"/>
                <a:gd name="connsiteX6" fmla="*/ 1341664 w 4829175"/>
                <a:gd name="connsiteY6" fmla="*/ 1119868 h 1777317"/>
                <a:gd name="connsiteX7" fmla="*/ 1730829 w 4829175"/>
                <a:gd name="connsiteY7" fmla="*/ 1447346 h 1777317"/>
                <a:gd name="connsiteX8" fmla="*/ 2443389 w 4829175"/>
                <a:gd name="connsiteY8" fmla="*/ 1684565 h 1777317"/>
                <a:gd name="connsiteX9" fmla="*/ 3140528 w 4829175"/>
                <a:gd name="connsiteY9" fmla="*/ 1771650 h 1777317"/>
                <a:gd name="connsiteX10" fmla="*/ 3907390 w 4829175"/>
                <a:gd name="connsiteY10" fmla="*/ 1718565 h 1777317"/>
                <a:gd name="connsiteX11" fmla="*/ 4829175 w 4829175"/>
                <a:gd name="connsiteY11" fmla="*/ 1581150 h 1777317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90525 w 4829175"/>
                <a:gd name="connsiteY2" fmla="*/ 790575 h 1772406"/>
                <a:gd name="connsiteX3" fmla="*/ 647700 w 4829175"/>
                <a:gd name="connsiteY3" fmla="*/ 914400 h 1772406"/>
                <a:gd name="connsiteX4" fmla="*/ 1000125 w 4829175"/>
                <a:gd name="connsiteY4" fmla="*/ 942975 h 1772406"/>
                <a:gd name="connsiteX5" fmla="*/ 1073081 w 4829175"/>
                <a:gd name="connsiteY5" fmla="*/ 809522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90525 w 4829175"/>
                <a:gd name="connsiteY2" fmla="*/ 790575 h 1772406"/>
                <a:gd name="connsiteX3" fmla="*/ 647700 w 4829175"/>
                <a:gd name="connsiteY3" fmla="*/ 914400 h 1772406"/>
                <a:gd name="connsiteX4" fmla="*/ 923513 w 4829175"/>
                <a:gd name="connsiteY4" fmla="*/ 797166 h 1772406"/>
                <a:gd name="connsiteX5" fmla="*/ 1073081 w 4829175"/>
                <a:gd name="connsiteY5" fmla="*/ 809522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90525 w 4829175"/>
                <a:gd name="connsiteY2" fmla="*/ 790575 h 1772406"/>
                <a:gd name="connsiteX3" fmla="*/ 622987 w 4829175"/>
                <a:gd name="connsiteY3" fmla="*/ 776004 h 1772406"/>
                <a:gd name="connsiteX4" fmla="*/ 923513 w 4829175"/>
                <a:gd name="connsiteY4" fmla="*/ 797166 h 1772406"/>
                <a:gd name="connsiteX5" fmla="*/ 1073081 w 4829175"/>
                <a:gd name="connsiteY5" fmla="*/ 809522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23513 w 4829175"/>
                <a:gd name="connsiteY4" fmla="*/ 797166 h 1772406"/>
                <a:gd name="connsiteX5" fmla="*/ 1073081 w 4829175"/>
                <a:gd name="connsiteY5" fmla="*/ 809522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23513 w 4829175"/>
                <a:gd name="connsiteY4" fmla="*/ 797166 h 1772406"/>
                <a:gd name="connsiteX5" fmla="*/ 1105209 w 4829175"/>
                <a:gd name="connsiteY5" fmla="*/ 841650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05209 w 4829175"/>
                <a:gd name="connsiteY5" fmla="*/ 841650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17566 w 4829175"/>
                <a:gd name="connsiteY5" fmla="*/ 841650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29923 w 4829175"/>
                <a:gd name="connsiteY5" fmla="*/ 829293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29923 w 4829175"/>
                <a:gd name="connsiteY5" fmla="*/ 829293 h 1772406"/>
                <a:gd name="connsiteX6" fmla="*/ 1341664 w 4829175"/>
                <a:gd name="connsiteY6" fmla="*/ 1119868 h 1772406"/>
                <a:gd name="connsiteX7" fmla="*/ 1730829 w 4829175"/>
                <a:gd name="connsiteY7" fmla="*/ 1447346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29923 w 4829175"/>
                <a:gd name="connsiteY5" fmla="*/ 829293 h 1772406"/>
                <a:gd name="connsiteX6" fmla="*/ 1341664 w 4829175"/>
                <a:gd name="connsiteY6" fmla="*/ 1119868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29923 w 4829175"/>
                <a:gd name="connsiteY5" fmla="*/ 829293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66993 w 4829175"/>
                <a:gd name="connsiteY5" fmla="*/ 839178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40812 w 4829175"/>
                <a:gd name="connsiteY4" fmla="*/ 831765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622987 w 4829175"/>
                <a:gd name="connsiteY3" fmla="*/ 776004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83111 w 4829175"/>
                <a:gd name="connsiteY2" fmla="*/ 634880 h 1772406"/>
                <a:gd name="connsiteX3" fmla="*/ 595802 w 4829175"/>
                <a:gd name="connsiteY3" fmla="*/ 788360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23825 w 4829175"/>
                <a:gd name="connsiteY1" fmla="*/ 438150 h 1772406"/>
                <a:gd name="connsiteX2" fmla="*/ 346041 w 4829175"/>
                <a:gd name="connsiteY2" fmla="*/ 637352 h 1772406"/>
                <a:gd name="connsiteX3" fmla="*/ 595802 w 4829175"/>
                <a:gd name="connsiteY3" fmla="*/ 788360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29175"/>
                <a:gd name="connsiteY0" fmla="*/ 0 h 1772406"/>
                <a:gd name="connsiteX1" fmla="*/ 151010 w 4829175"/>
                <a:gd name="connsiteY1" fmla="*/ 401079 h 1772406"/>
                <a:gd name="connsiteX2" fmla="*/ 346041 w 4829175"/>
                <a:gd name="connsiteY2" fmla="*/ 637352 h 1772406"/>
                <a:gd name="connsiteX3" fmla="*/ 595802 w 4829175"/>
                <a:gd name="connsiteY3" fmla="*/ 788360 h 1772406"/>
                <a:gd name="connsiteX4" fmla="*/ 933398 w 4829175"/>
                <a:gd name="connsiteY4" fmla="*/ 821880 h 1772406"/>
                <a:gd name="connsiteX5" fmla="*/ 1149693 w 4829175"/>
                <a:gd name="connsiteY5" fmla="*/ 809521 h 1772406"/>
                <a:gd name="connsiteX6" fmla="*/ 1371320 w 4829175"/>
                <a:gd name="connsiteY6" fmla="*/ 1090212 h 1772406"/>
                <a:gd name="connsiteX7" fmla="*/ 1730829 w 4829175"/>
                <a:gd name="connsiteY7" fmla="*/ 1397919 h 1772406"/>
                <a:gd name="connsiteX8" fmla="*/ 2443389 w 4829175"/>
                <a:gd name="connsiteY8" fmla="*/ 1684565 h 1772406"/>
                <a:gd name="connsiteX9" fmla="*/ 3140528 w 4829175"/>
                <a:gd name="connsiteY9" fmla="*/ 1771650 h 1772406"/>
                <a:gd name="connsiteX10" fmla="*/ 3907390 w 4829175"/>
                <a:gd name="connsiteY10" fmla="*/ 1718565 h 1772406"/>
                <a:gd name="connsiteX11" fmla="*/ 4829175 w 4829175"/>
                <a:gd name="connsiteY11" fmla="*/ 1581150 h 1772406"/>
                <a:gd name="connsiteX0" fmla="*/ 0 w 4836589"/>
                <a:gd name="connsiteY0" fmla="*/ 0 h 1903387"/>
                <a:gd name="connsiteX1" fmla="*/ 158424 w 4836589"/>
                <a:gd name="connsiteY1" fmla="*/ 532060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157107 w 4836589"/>
                <a:gd name="connsiteY5" fmla="*/ 940502 h 1903387"/>
                <a:gd name="connsiteX6" fmla="*/ 1378734 w 4836589"/>
                <a:gd name="connsiteY6" fmla="*/ 1221193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157107 w 4836589"/>
                <a:gd name="connsiteY5" fmla="*/ 940502 h 1903387"/>
                <a:gd name="connsiteX6" fmla="*/ 1378734 w 4836589"/>
                <a:gd name="connsiteY6" fmla="*/ 1221193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159579 w 4836589"/>
                <a:gd name="connsiteY5" fmla="*/ 945445 h 1903387"/>
                <a:gd name="connsiteX6" fmla="*/ 1378734 w 4836589"/>
                <a:gd name="connsiteY6" fmla="*/ 1221193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159579 w 4836589"/>
                <a:gd name="connsiteY5" fmla="*/ 945445 h 1903387"/>
                <a:gd name="connsiteX6" fmla="*/ 1378734 w 4836589"/>
                <a:gd name="connsiteY6" fmla="*/ 1221193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18473 w 4836589"/>
                <a:gd name="connsiteY5" fmla="*/ 936146 h 1903387"/>
                <a:gd name="connsiteX6" fmla="*/ 1378734 w 4836589"/>
                <a:gd name="connsiteY6" fmla="*/ 1221193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18473 w 4836589"/>
                <a:gd name="connsiteY5" fmla="*/ 936146 h 1903387"/>
                <a:gd name="connsiteX6" fmla="*/ 1465525 w 4836589"/>
                <a:gd name="connsiteY6" fmla="*/ 1183997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18473 w 4836589"/>
                <a:gd name="connsiteY5" fmla="*/ 936146 h 1903387"/>
                <a:gd name="connsiteX6" fmla="*/ 1465525 w 4836589"/>
                <a:gd name="connsiteY6" fmla="*/ 1183997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06074 w 4836589"/>
                <a:gd name="connsiteY5" fmla="*/ 936146 h 1903387"/>
                <a:gd name="connsiteX6" fmla="*/ 1465525 w 4836589"/>
                <a:gd name="connsiteY6" fmla="*/ 1183997 h 1903387"/>
                <a:gd name="connsiteX7" fmla="*/ 1738243 w 4836589"/>
                <a:gd name="connsiteY7" fmla="*/ 1528900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06074 w 4836589"/>
                <a:gd name="connsiteY5" fmla="*/ 936146 h 1903387"/>
                <a:gd name="connsiteX6" fmla="*/ 1465525 w 4836589"/>
                <a:gd name="connsiteY6" fmla="*/ 1183997 h 1903387"/>
                <a:gd name="connsiteX7" fmla="*/ 1803336 w 4836589"/>
                <a:gd name="connsiteY7" fmla="*/ 1494804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836589"/>
                <a:gd name="connsiteY0" fmla="*/ 0 h 1903387"/>
                <a:gd name="connsiteX1" fmla="*/ 168309 w 4836589"/>
                <a:gd name="connsiteY1" fmla="*/ 537002 h 1903387"/>
                <a:gd name="connsiteX2" fmla="*/ 353455 w 4836589"/>
                <a:gd name="connsiteY2" fmla="*/ 768333 h 1903387"/>
                <a:gd name="connsiteX3" fmla="*/ 603216 w 4836589"/>
                <a:gd name="connsiteY3" fmla="*/ 919341 h 1903387"/>
                <a:gd name="connsiteX4" fmla="*/ 940812 w 4836589"/>
                <a:gd name="connsiteY4" fmla="*/ 952861 h 1903387"/>
                <a:gd name="connsiteX5" fmla="*/ 1206074 w 4836589"/>
                <a:gd name="connsiteY5" fmla="*/ 936146 h 1903387"/>
                <a:gd name="connsiteX6" fmla="*/ 1471724 w 4836589"/>
                <a:gd name="connsiteY6" fmla="*/ 1196395 h 1903387"/>
                <a:gd name="connsiteX7" fmla="*/ 1803336 w 4836589"/>
                <a:gd name="connsiteY7" fmla="*/ 1494804 h 1903387"/>
                <a:gd name="connsiteX8" fmla="*/ 2450803 w 4836589"/>
                <a:gd name="connsiteY8" fmla="*/ 1815546 h 1903387"/>
                <a:gd name="connsiteX9" fmla="*/ 3147942 w 4836589"/>
                <a:gd name="connsiteY9" fmla="*/ 1902631 h 1903387"/>
                <a:gd name="connsiteX10" fmla="*/ 3914804 w 4836589"/>
                <a:gd name="connsiteY10" fmla="*/ 1849546 h 1903387"/>
                <a:gd name="connsiteX11" fmla="*/ 4836589 w 4836589"/>
                <a:gd name="connsiteY11" fmla="*/ 1712131 h 1903387"/>
                <a:gd name="connsiteX0" fmla="*/ 0 w 4765296"/>
                <a:gd name="connsiteY0" fmla="*/ 0 h 1903387"/>
                <a:gd name="connsiteX1" fmla="*/ 168309 w 4765296"/>
                <a:gd name="connsiteY1" fmla="*/ 537002 h 1903387"/>
                <a:gd name="connsiteX2" fmla="*/ 353455 w 4765296"/>
                <a:gd name="connsiteY2" fmla="*/ 768333 h 1903387"/>
                <a:gd name="connsiteX3" fmla="*/ 603216 w 4765296"/>
                <a:gd name="connsiteY3" fmla="*/ 919341 h 1903387"/>
                <a:gd name="connsiteX4" fmla="*/ 940812 w 4765296"/>
                <a:gd name="connsiteY4" fmla="*/ 952861 h 1903387"/>
                <a:gd name="connsiteX5" fmla="*/ 1206074 w 4765296"/>
                <a:gd name="connsiteY5" fmla="*/ 936146 h 1903387"/>
                <a:gd name="connsiteX6" fmla="*/ 1471724 w 4765296"/>
                <a:gd name="connsiteY6" fmla="*/ 1196395 h 1903387"/>
                <a:gd name="connsiteX7" fmla="*/ 1803336 w 4765296"/>
                <a:gd name="connsiteY7" fmla="*/ 1494804 h 1903387"/>
                <a:gd name="connsiteX8" fmla="*/ 2450803 w 4765296"/>
                <a:gd name="connsiteY8" fmla="*/ 1815546 h 1903387"/>
                <a:gd name="connsiteX9" fmla="*/ 3147942 w 4765296"/>
                <a:gd name="connsiteY9" fmla="*/ 1902631 h 1903387"/>
                <a:gd name="connsiteX10" fmla="*/ 3914804 w 4765296"/>
                <a:gd name="connsiteY10" fmla="*/ 1849546 h 1903387"/>
                <a:gd name="connsiteX11" fmla="*/ 4765296 w 4765296"/>
                <a:gd name="connsiteY11" fmla="*/ 1715231 h 1903387"/>
                <a:gd name="connsiteX0" fmla="*/ 0 w 4765296"/>
                <a:gd name="connsiteY0" fmla="*/ 0 h 1903387"/>
                <a:gd name="connsiteX1" fmla="*/ 168309 w 4765296"/>
                <a:gd name="connsiteY1" fmla="*/ 537002 h 1903387"/>
                <a:gd name="connsiteX2" fmla="*/ 353455 w 4765296"/>
                <a:gd name="connsiteY2" fmla="*/ 768333 h 1903387"/>
                <a:gd name="connsiteX3" fmla="*/ 603216 w 4765296"/>
                <a:gd name="connsiteY3" fmla="*/ 919341 h 1903387"/>
                <a:gd name="connsiteX4" fmla="*/ 940812 w 4765296"/>
                <a:gd name="connsiteY4" fmla="*/ 952861 h 1903387"/>
                <a:gd name="connsiteX5" fmla="*/ 1206074 w 4765296"/>
                <a:gd name="connsiteY5" fmla="*/ 936146 h 1903387"/>
                <a:gd name="connsiteX6" fmla="*/ 1471724 w 4765296"/>
                <a:gd name="connsiteY6" fmla="*/ 1196395 h 1903387"/>
                <a:gd name="connsiteX7" fmla="*/ 1803336 w 4765296"/>
                <a:gd name="connsiteY7" fmla="*/ 1494804 h 1903387"/>
                <a:gd name="connsiteX8" fmla="*/ 2450803 w 4765296"/>
                <a:gd name="connsiteY8" fmla="*/ 1815546 h 1903387"/>
                <a:gd name="connsiteX9" fmla="*/ 3147942 w 4765296"/>
                <a:gd name="connsiteY9" fmla="*/ 1902631 h 1903387"/>
                <a:gd name="connsiteX10" fmla="*/ 3914804 w 4765296"/>
                <a:gd name="connsiteY10" fmla="*/ 1849546 h 1903387"/>
                <a:gd name="connsiteX11" fmla="*/ 4765296 w 4765296"/>
                <a:gd name="connsiteY11" fmla="*/ 1572647 h 1903387"/>
                <a:gd name="connsiteX0" fmla="*/ 0 w 4858286"/>
                <a:gd name="connsiteY0" fmla="*/ 0 h 1903387"/>
                <a:gd name="connsiteX1" fmla="*/ 168309 w 4858286"/>
                <a:gd name="connsiteY1" fmla="*/ 537002 h 1903387"/>
                <a:gd name="connsiteX2" fmla="*/ 353455 w 4858286"/>
                <a:gd name="connsiteY2" fmla="*/ 768333 h 1903387"/>
                <a:gd name="connsiteX3" fmla="*/ 603216 w 4858286"/>
                <a:gd name="connsiteY3" fmla="*/ 919341 h 1903387"/>
                <a:gd name="connsiteX4" fmla="*/ 940812 w 4858286"/>
                <a:gd name="connsiteY4" fmla="*/ 952861 h 1903387"/>
                <a:gd name="connsiteX5" fmla="*/ 1206074 w 4858286"/>
                <a:gd name="connsiteY5" fmla="*/ 936146 h 1903387"/>
                <a:gd name="connsiteX6" fmla="*/ 1471724 w 4858286"/>
                <a:gd name="connsiteY6" fmla="*/ 1196395 h 1903387"/>
                <a:gd name="connsiteX7" fmla="*/ 1803336 w 4858286"/>
                <a:gd name="connsiteY7" fmla="*/ 1494804 h 1903387"/>
                <a:gd name="connsiteX8" fmla="*/ 2450803 w 4858286"/>
                <a:gd name="connsiteY8" fmla="*/ 1815546 h 1903387"/>
                <a:gd name="connsiteX9" fmla="*/ 3147942 w 4858286"/>
                <a:gd name="connsiteY9" fmla="*/ 1902631 h 1903387"/>
                <a:gd name="connsiteX10" fmla="*/ 3914804 w 4858286"/>
                <a:gd name="connsiteY10" fmla="*/ 1849546 h 1903387"/>
                <a:gd name="connsiteX11" fmla="*/ 4858286 w 4858286"/>
                <a:gd name="connsiteY11" fmla="*/ 1597445 h 1903387"/>
                <a:gd name="connsiteX0" fmla="*/ 0 w 4858286"/>
                <a:gd name="connsiteY0" fmla="*/ 0 h 1903664"/>
                <a:gd name="connsiteX1" fmla="*/ 168309 w 4858286"/>
                <a:gd name="connsiteY1" fmla="*/ 537002 h 1903664"/>
                <a:gd name="connsiteX2" fmla="*/ 353455 w 4858286"/>
                <a:gd name="connsiteY2" fmla="*/ 768333 h 1903664"/>
                <a:gd name="connsiteX3" fmla="*/ 603216 w 4858286"/>
                <a:gd name="connsiteY3" fmla="*/ 919341 h 1903664"/>
                <a:gd name="connsiteX4" fmla="*/ 940812 w 4858286"/>
                <a:gd name="connsiteY4" fmla="*/ 952861 h 1903664"/>
                <a:gd name="connsiteX5" fmla="*/ 1206074 w 4858286"/>
                <a:gd name="connsiteY5" fmla="*/ 936146 h 1903664"/>
                <a:gd name="connsiteX6" fmla="*/ 1471724 w 4858286"/>
                <a:gd name="connsiteY6" fmla="*/ 1196395 h 1903664"/>
                <a:gd name="connsiteX7" fmla="*/ 1803336 w 4858286"/>
                <a:gd name="connsiteY7" fmla="*/ 1494804 h 1903664"/>
                <a:gd name="connsiteX8" fmla="*/ 2450803 w 4858286"/>
                <a:gd name="connsiteY8" fmla="*/ 1815546 h 1903664"/>
                <a:gd name="connsiteX9" fmla="*/ 3147942 w 4858286"/>
                <a:gd name="connsiteY9" fmla="*/ 1902631 h 1903664"/>
                <a:gd name="connsiteX10" fmla="*/ 3899306 w 4858286"/>
                <a:gd name="connsiteY10" fmla="*/ 1775154 h 1903664"/>
                <a:gd name="connsiteX11" fmla="*/ 4858286 w 4858286"/>
                <a:gd name="connsiteY11" fmla="*/ 1597445 h 1903664"/>
                <a:gd name="connsiteX0" fmla="*/ 0 w 4858286"/>
                <a:gd name="connsiteY0" fmla="*/ 0 h 1830144"/>
                <a:gd name="connsiteX1" fmla="*/ 168309 w 4858286"/>
                <a:gd name="connsiteY1" fmla="*/ 537002 h 1830144"/>
                <a:gd name="connsiteX2" fmla="*/ 353455 w 4858286"/>
                <a:gd name="connsiteY2" fmla="*/ 768333 h 1830144"/>
                <a:gd name="connsiteX3" fmla="*/ 603216 w 4858286"/>
                <a:gd name="connsiteY3" fmla="*/ 919341 h 1830144"/>
                <a:gd name="connsiteX4" fmla="*/ 940812 w 4858286"/>
                <a:gd name="connsiteY4" fmla="*/ 952861 h 1830144"/>
                <a:gd name="connsiteX5" fmla="*/ 1206074 w 4858286"/>
                <a:gd name="connsiteY5" fmla="*/ 936146 h 1830144"/>
                <a:gd name="connsiteX6" fmla="*/ 1471724 w 4858286"/>
                <a:gd name="connsiteY6" fmla="*/ 1196395 h 1830144"/>
                <a:gd name="connsiteX7" fmla="*/ 1803336 w 4858286"/>
                <a:gd name="connsiteY7" fmla="*/ 1494804 h 1830144"/>
                <a:gd name="connsiteX8" fmla="*/ 2450803 w 4858286"/>
                <a:gd name="connsiteY8" fmla="*/ 1815546 h 1830144"/>
                <a:gd name="connsiteX9" fmla="*/ 3281227 w 4858286"/>
                <a:gd name="connsiteY9" fmla="*/ 1775545 h 1830144"/>
                <a:gd name="connsiteX10" fmla="*/ 3899306 w 4858286"/>
                <a:gd name="connsiteY10" fmla="*/ 1775154 h 1830144"/>
                <a:gd name="connsiteX11" fmla="*/ 4858286 w 4858286"/>
                <a:gd name="connsiteY11" fmla="*/ 1597445 h 1830144"/>
                <a:gd name="connsiteX0" fmla="*/ 0 w 4858286"/>
                <a:gd name="connsiteY0" fmla="*/ 0 h 1831168"/>
                <a:gd name="connsiteX1" fmla="*/ 168309 w 4858286"/>
                <a:gd name="connsiteY1" fmla="*/ 537002 h 1831168"/>
                <a:gd name="connsiteX2" fmla="*/ 353455 w 4858286"/>
                <a:gd name="connsiteY2" fmla="*/ 768333 h 1831168"/>
                <a:gd name="connsiteX3" fmla="*/ 603216 w 4858286"/>
                <a:gd name="connsiteY3" fmla="*/ 919341 h 1831168"/>
                <a:gd name="connsiteX4" fmla="*/ 940812 w 4858286"/>
                <a:gd name="connsiteY4" fmla="*/ 952861 h 1831168"/>
                <a:gd name="connsiteX5" fmla="*/ 1206074 w 4858286"/>
                <a:gd name="connsiteY5" fmla="*/ 936146 h 1831168"/>
                <a:gd name="connsiteX6" fmla="*/ 1471724 w 4858286"/>
                <a:gd name="connsiteY6" fmla="*/ 1196395 h 1831168"/>
                <a:gd name="connsiteX7" fmla="*/ 1803336 w 4858286"/>
                <a:gd name="connsiteY7" fmla="*/ 1494804 h 1831168"/>
                <a:gd name="connsiteX8" fmla="*/ 2450803 w 4858286"/>
                <a:gd name="connsiteY8" fmla="*/ 1815546 h 1831168"/>
                <a:gd name="connsiteX9" fmla="*/ 3281227 w 4858286"/>
                <a:gd name="connsiteY9" fmla="*/ 1775545 h 1831168"/>
                <a:gd name="connsiteX10" fmla="*/ 3899306 w 4858286"/>
                <a:gd name="connsiteY10" fmla="*/ 1725559 h 1831168"/>
                <a:gd name="connsiteX11" fmla="*/ 4858286 w 4858286"/>
                <a:gd name="connsiteY11" fmla="*/ 1597445 h 1831168"/>
                <a:gd name="connsiteX0" fmla="*/ 0 w 4749798"/>
                <a:gd name="connsiteY0" fmla="*/ 0 h 1831168"/>
                <a:gd name="connsiteX1" fmla="*/ 168309 w 4749798"/>
                <a:gd name="connsiteY1" fmla="*/ 537002 h 1831168"/>
                <a:gd name="connsiteX2" fmla="*/ 353455 w 4749798"/>
                <a:gd name="connsiteY2" fmla="*/ 768333 h 1831168"/>
                <a:gd name="connsiteX3" fmla="*/ 603216 w 4749798"/>
                <a:gd name="connsiteY3" fmla="*/ 919341 h 1831168"/>
                <a:gd name="connsiteX4" fmla="*/ 940812 w 4749798"/>
                <a:gd name="connsiteY4" fmla="*/ 952861 h 1831168"/>
                <a:gd name="connsiteX5" fmla="*/ 1206074 w 4749798"/>
                <a:gd name="connsiteY5" fmla="*/ 936146 h 1831168"/>
                <a:gd name="connsiteX6" fmla="*/ 1471724 w 4749798"/>
                <a:gd name="connsiteY6" fmla="*/ 1196395 h 1831168"/>
                <a:gd name="connsiteX7" fmla="*/ 1803336 w 4749798"/>
                <a:gd name="connsiteY7" fmla="*/ 1494804 h 1831168"/>
                <a:gd name="connsiteX8" fmla="*/ 2450803 w 4749798"/>
                <a:gd name="connsiteY8" fmla="*/ 1815546 h 1831168"/>
                <a:gd name="connsiteX9" fmla="*/ 3281227 w 4749798"/>
                <a:gd name="connsiteY9" fmla="*/ 1775545 h 1831168"/>
                <a:gd name="connsiteX10" fmla="*/ 3899306 w 4749798"/>
                <a:gd name="connsiteY10" fmla="*/ 1725559 h 1831168"/>
                <a:gd name="connsiteX11" fmla="*/ 4749798 w 4749798"/>
                <a:gd name="connsiteY11" fmla="*/ 1628441 h 1831168"/>
                <a:gd name="connsiteX0" fmla="*/ 0 w 4749798"/>
                <a:gd name="connsiteY0" fmla="*/ 0 h 1831168"/>
                <a:gd name="connsiteX1" fmla="*/ 168309 w 4749798"/>
                <a:gd name="connsiteY1" fmla="*/ 537002 h 1831168"/>
                <a:gd name="connsiteX2" fmla="*/ 353455 w 4749798"/>
                <a:gd name="connsiteY2" fmla="*/ 768333 h 1831168"/>
                <a:gd name="connsiteX3" fmla="*/ 603216 w 4749798"/>
                <a:gd name="connsiteY3" fmla="*/ 919341 h 1831168"/>
                <a:gd name="connsiteX4" fmla="*/ 940812 w 4749798"/>
                <a:gd name="connsiteY4" fmla="*/ 952861 h 1831168"/>
                <a:gd name="connsiteX5" fmla="*/ 1206074 w 4749798"/>
                <a:gd name="connsiteY5" fmla="*/ 936146 h 1831168"/>
                <a:gd name="connsiteX6" fmla="*/ 1471724 w 4749798"/>
                <a:gd name="connsiteY6" fmla="*/ 1196395 h 1831168"/>
                <a:gd name="connsiteX7" fmla="*/ 1803336 w 4749798"/>
                <a:gd name="connsiteY7" fmla="*/ 1494804 h 1831168"/>
                <a:gd name="connsiteX8" fmla="*/ 2450803 w 4749798"/>
                <a:gd name="connsiteY8" fmla="*/ 1815546 h 1831168"/>
                <a:gd name="connsiteX9" fmla="*/ 3281227 w 4749798"/>
                <a:gd name="connsiteY9" fmla="*/ 1775545 h 1831168"/>
                <a:gd name="connsiteX10" fmla="*/ 3899306 w 4749798"/>
                <a:gd name="connsiteY10" fmla="*/ 1725559 h 1831168"/>
                <a:gd name="connsiteX11" fmla="*/ 4749798 w 4749798"/>
                <a:gd name="connsiteY11" fmla="*/ 1628441 h 1831168"/>
                <a:gd name="connsiteX0" fmla="*/ 0 w 4749798"/>
                <a:gd name="connsiteY0" fmla="*/ 0 h 1787485"/>
                <a:gd name="connsiteX1" fmla="*/ 168309 w 4749798"/>
                <a:gd name="connsiteY1" fmla="*/ 537002 h 1787485"/>
                <a:gd name="connsiteX2" fmla="*/ 353455 w 4749798"/>
                <a:gd name="connsiteY2" fmla="*/ 768333 h 1787485"/>
                <a:gd name="connsiteX3" fmla="*/ 603216 w 4749798"/>
                <a:gd name="connsiteY3" fmla="*/ 919341 h 1787485"/>
                <a:gd name="connsiteX4" fmla="*/ 940812 w 4749798"/>
                <a:gd name="connsiteY4" fmla="*/ 952861 h 1787485"/>
                <a:gd name="connsiteX5" fmla="*/ 1206074 w 4749798"/>
                <a:gd name="connsiteY5" fmla="*/ 936146 h 1787485"/>
                <a:gd name="connsiteX6" fmla="*/ 1471724 w 4749798"/>
                <a:gd name="connsiteY6" fmla="*/ 1196395 h 1787485"/>
                <a:gd name="connsiteX7" fmla="*/ 1803336 w 4749798"/>
                <a:gd name="connsiteY7" fmla="*/ 1494804 h 1787485"/>
                <a:gd name="connsiteX8" fmla="*/ 2509697 w 4749798"/>
                <a:gd name="connsiteY8" fmla="*/ 1759752 h 1787485"/>
                <a:gd name="connsiteX9" fmla="*/ 3281227 w 4749798"/>
                <a:gd name="connsiteY9" fmla="*/ 1775545 h 1787485"/>
                <a:gd name="connsiteX10" fmla="*/ 3899306 w 4749798"/>
                <a:gd name="connsiteY10" fmla="*/ 1725559 h 1787485"/>
                <a:gd name="connsiteX11" fmla="*/ 4749798 w 4749798"/>
                <a:gd name="connsiteY11" fmla="*/ 1628441 h 178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49798" h="1787485">
                  <a:moveTo>
                    <a:pt x="0" y="0"/>
                  </a:moveTo>
                  <a:cubicBezTo>
                    <a:pt x="29369" y="153194"/>
                    <a:pt x="109400" y="408947"/>
                    <a:pt x="168309" y="537002"/>
                  </a:cubicBezTo>
                  <a:cubicBezTo>
                    <a:pt x="227218" y="665057"/>
                    <a:pt x="280971" y="704610"/>
                    <a:pt x="353455" y="768333"/>
                  </a:cubicBezTo>
                  <a:cubicBezTo>
                    <a:pt x="425940" y="832056"/>
                    <a:pt x="505323" y="888586"/>
                    <a:pt x="603216" y="919341"/>
                  </a:cubicBezTo>
                  <a:cubicBezTo>
                    <a:pt x="701109" y="950096"/>
                    <a:pt x="840336" y="950060"/>
                    <a:pt x="940812" y="952861"/>
                  </a:cubicBezTo>
                  <a:cubicBezTo>
                    <a:pt x="1041288" y="955662"/>
                    <a:pt x="1117589" y="895557"/>
                    <a:pt x="1206074" y="936146"/>
                  </a:cubicBezTo>
                  <a:cubicBezTo>
                    <a:pt x="1294559" y="976735"/>
                    <a:pt x="1372180" y="1103285"/>
                    <a:pt x="1471724" y="1196395"/>
                  </a:cubicBezTo>
                  <a:cubicBezTo>
                    <a:pt x="1571268" y="1289505"/>
                    <a:pt x="1630340" y="1400911"/>
                    <a:pt x="1803336" y="1494804"/>
                  </a:cubicBezTo>
                  <a:cubicBezTo>
                    <a:pt x="1976332" y="1588697"/>
                    <a:pt x="2263382" y="1712962"/>
                    <a:pt x="2509697" y="1759752"/>
                  </a:cubicBezTo>
                  <a:cubicBezTo>
                    <a:pt x="2756012" y="1806542"/>
                    <a:pt x="3049626" y="1781244"/>
                    <a:pt x="3281227" y="1775545"/>
                  </a:cubicBezTo>
                  <a:cubicBezTo>
                    <a:pt x="3512828" y="1769846"/>
                    <a:pt x="3617865" y="1757309"/>
                    <a:pt x="3899306" y="1725559"/>
                  </a:cubicBezTo>
                  <a:cubicBezTo>
                    <a:pt x="4180747" y="1693809"/>
                    <a:pt x="4442692" y="1676367"/>
                    <a:pt x="4749798" y="1628441"/>
                  </a:cubicBezTo>
                </a:path>
              </a:pathLst>
            </a:custGeom>
            <a:ln w="254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Ge iZIP"/>
            <p:cNvSpPr/>
            <p:nvPr/>
          </p:nvSpPr>
          <p:spPr>
            <a:xfrm>
              <a:off x="3428583" y="1436210"/>
              <a:ext cx="4169076" cy="2666297"/>
            </a:xfrm>
            <a:custGeom>
              <a:avLst/>
              <a:gdLst>
                <a:gd name="connsiteX0" fmla="*/ 0 w 4181475"/>
                <a:gd name="connsiteY0" fmla="*/ 0 h 2744787"/>
                <a:gd name="connsiteX1" fmla="*/ 66675 w 4181475"/>
                <a:gd name="connsiteY1" fmla="*/ 790575 h 2744787"/>
                <a:gd name="connsiteX2" fmla="*/ 314325 w 4181475"/>
                <a:gd name="connsiteY2" fmla="*/ 1323975 h 2744787"/>
                <a:gd name="connsiteX3" fmla="*/ 581025 w 4181475"/>
                <a:gd name="connsiteY3" fmla="*/ 1552575 h 2744787"/>
                <a:gd name="connsiteX4" fmla="*/ 762000 w 4181475"/>
                <a:gd name="connsiteY4" fmla="*/ 1562100 h 2744787"/>
                <a:gd name="connsiteX5" fmla="*/ 971550 w 4181475"/>
                <a:gd name="connsiteY5" fmla="*/ 1876425 h 2744787"/>
                <a:gd name="connsiteX6" fmla="*/ 1571625 w 4181475"/>
                <a:gd name="connsiteY6" fmla="*/ 2295525 h 2744787"/>
                <a:gd name="connsiteX7" fmla="*/ 2038350 w 4181475"/>
                <a:gd name="connsiteY7" fmla="*/ 2533650 h 2744787"/>
                <a:gd name="connsiteX8" fmla="*/ 2600325 w 4181475"/>
                <a:gd name="connsiteY8" fmla="*/ 2714625 h 2744787"/>
                <a:gd name="connsiteX9" fmla="*/ 3219450 w 4181475"/>
                <a:gd name="connsiteY9" fmla="*/ 2714625 h 2744787"/>
                <a:gd name="connsiteX10" fmla="*/ 3667125 w 4181475"/>
                <a:gd name="connsiteY10" fmla="*/ 2676525 h 2744787"/>
                <a:gd name="connsiteX11" fmla="*/ 4181475 w 4181475"/>
                <a:gd name="connsiteY11" fmla="*/ 2609850 h 2744787"/>
                <a:gd name="connsiteX0" fmla="*/ 0 w 4181475"/>
                <a:gd name="connsiteY0" fmla="*/ 0 h 2744787"/>
                <a:gd name="connsiteX1" fmla="*/ 66675 w 4181475"/>
                <a:gd name="connsiteY1" fmla="*/ 790575 h 2744787"/>
                <a:gd name="connsiteX2" fmla="*/ 314325 w 4181475"/>
                <a:gd name="connsiteY2" fmla="*/ 1323975 h 2744787"/>
                <a:gd name="connsiteX3" fmla="*/ 581025 w 4181475"/>
                <a:gd name="connsiteY3" fmla="*/ 1552575 h 2744787"/>
                <a:gd name="connsiteX4" fmla="*/ 762000 w 4181475"/>
                <a:gd name="connsiteY4" fmla="*/ 1562100 h 2744787"/>
                <a:gd name="connsiteX5" fmla="*/ 971550 w 4181475"/>
                <a:gd name="connsiteY5" fmla="*/ 1876425 h 2744787"/>
                <a:gd name="connsiteX6" fmla="*/ 1493349 w 4181475"/>
                <a:gd name="connsiteY6" fmla="*/ 2224365 h 2744787"/>
                <a:gd name="connsiteX7" fmla="*/ 2038350 w 4181475"/>
                <a:gd name="connsiteY7" fmla="*/ 2533650 h 2744787"/>
                <a:gd name="connsiteX8" fmla="*/ 2600325 w 4181475"/>
                <a:gd name="connsiteY8" fmla="*/ 2714625 h 2744787"/>
                <a:gd name="connsiteX9" fmla="*/ 3219450 w 4181475"/>
                <a:gd name="connsiteY9" fmla="*/ 2714625 h 2744787"/>
                <a:gd name="connsiteX10" fmla="*/ 3667125 w 4181475"/>
                <a:gd name="connsiteY10" fmla="*/ 2676525 h 2744787"/>
                <a:gd name="connsiteX11" fmla="*/ 4181475 w 4181475"/>
                <a:gd name="connsiteY11" fmla="*/ 2609850 h 2744787"/>
                <a:gd name="connsiteX0" fmla="*/ 0 w 4181475"/>
                <a:gd name="connsiteY0" fmla="*/ 0 h 2744787"/>
                <a:gd name="connsiteX1" fmla="*/ 66675 w 4181475"/>
                <a:gd name="connsiteY1" fmla="*/ 790575 h 2744787"/>
                <a:gd name="connsiteX2" fmla="*/ 314325 w 4181475"/>
                <a:gd name="connsiteY2" fmla="*/ 1323975 h 2744787"/>
                <a:gd name="connsiteX3" fmla="*/ 581025 w 4181475"/>
                <a:gd name="connsiteY3" fmla="*/ 1552575 h 2744787"/>
                <a:gd name="connsiteX4" fmla="*/ 762000 w 4181475"/>
                <a:gd name="connsiteY4" fmla="*/ 1562100 h 2744787"/>
                <a:gd name="connsiteX5" fmla="*/ 971550 w 4181475"/>
                <a:gd name="connsiteY5" fmla="*/ 1876425 h 2744787"/>
                <a:gd name="connsiteX6" fmla="*/ 1493349 w 4181475"/>
                <a:gd name="connsiteY6" fmla="*/ 2224365 h 2744787"/>
                <a:gd name="connsiteX7" fmla="*/ 2038350 w 4181475"/>
                <a:gd name="connsiteY7" fmla="*/ 2533650 h 2744787"/>
                <a:gd name="connsiteX8" fmla="*/ 2600325 w 4181475"/>
                <a:gd name="connsiteY8" fmla="*/ 2714625 h 2744787"/>
                <a:gd name="connsiteX9" fmla="*/ 3219450 w 4181475"/>
                <a:gd name="connsiteY9" fmla="*/ 2714625 h 2744787"/>
                <a:gd name="connsiteX10" fmla="*/ 3667125 w 4181475"/>
                <a:gd name="connsiteY10" fmla="*/ 2676525 h 2744787"/>
                <a:gd name="connsiteX11" fmla="*/ 4181475 w 4181475"/>
                <a:gd name="connsiteY11" fmla="*/ 2609850 h 2744787"/>
                <a:gd name="connsiteX0" fmla="*/ 0 w 4181475"/>
                <a:gd name="connsiteY0" fmla="*/ 0 h 2744787"/>
                <a:gd name="connsiteX1" fmla="*/ 66675 w 4181475"/>
                <a:gd name="connsiteY1" fmla="*/ 790575 h 2744787"/>
                <a:gd name="connsiteX2" fmla="*/ 314325 w 4181475"/>
                <a:gd name="connsiteY2" fmla="*/ 1323975 h 2744787"/>
                <a:gd name="connsiteX3" fmla="*/ 581025 w 4181475"/>
                <a:gd name="connsiteY3" fmla="*/ 1552575 h 2744787"/>
                <a:gd name="connsiteX4" fmla="*/ 762000 w 4181475"/>
                <a:gd name="connsiteY4" fmla="*/ 1562100 h 2744787"/>
                <a:gd name="connsiteX5" fmla="*/ 971550 w 4181475"/>
                <a:gd name="connsiteY5" fmla="*/ 1876425 h 2744787"/>
                <a:gd name="connsiteX6" fmla="*/ 1493349 w 4181475"/>
                <a:gd name="connsiteY6" fmla="*/ 2224365 h 2744787"/>
                <a:gd name="connsiteX7" fmla="*/ 2038350 w 4181475"/>
                <a:gd name="connsiteY7" fmla="*/ 2533650 h 2744787"/>
                <a:gd name="connsiteX8" fmla="*/ 2600325 w 4181475"/>
                <a:gd name="connsiteY8" fmla="*/ 2714625 h 2744787"/>
                <a:gd name="connsiteX9" fmla="*/ 3219450 w 4181475"/>
                <a:gd name="connsiteY9" fmla="*/ 2714625 h 2744787"/>
                <a:gd name="connsiteX10" fmla="*/ 3667125 w 4181475"/>
                <a:gd name="connsiteY10" fmla="*/ 2676525 h 2744787"/>
                <a:gd name="connsiteX11" fmla="*/ 4181475 w 4181475"/>
                <a:gd name="connsiteY11" fmla="*/ 2609850 h 2744787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314325 w 4181475"/>
                <a:gd name="connsiteY2" fmla="*/ 1323975 h 2730555"/>
                <a:gd name="connsiteX3" fmla="*/ 581025 w 4181475"/>
                <a:gd name="connsiteY3" fmla="*/ 1552575 h 2730555"/>
                <a:gd name="connsiteX4" fmla="*/ 762000 w 4181475"/>
                <a:gd name="connsiteY4" fmla="*/ 1562100 h 2730555"/>
                <a:gd name="connsiteX5" fmla="*/ 971550 w 4181475"/>
                <a:gd name="connsiteY5" fmla="*/ 1876425 h 2730555"/>
                <a:gd name="connsiteX6" fmla="*/ 1493349 w 4181475"/>
                <a:gd name="connsiteY6" fmla="*/ 2224365 h 2730555"/>
                <a:gd name="connsiteX7" fmla="*/ 2038350 w 4181475"/>
                <a:gd name="connsiteY7" fmla="*/ 2533650 h 2730555"/>
                <a:gd name="connsiteX8" fmla="*/ 2610999 w 4181475"/>
                <a:gd name="connsiteY8" fmla="*/ 2700393 h 2730555"/>
                <a:gd name="connsiteX9" fmla="*/ 3219450 w 4181475"/>
                <a:gd name="connsiteY9" fmla="*/ 2714625 h 2730555"/>
                <a:gd name="connsiteX10" fmla="*/ 3667125 w 4181475"/>
                <a:gd name="connsiteY10" fmla="*/ 2676525 h 2730555"/>
                <a:gd name="connsiteX11" fmla="*/ 4181475 w 4181475"/>
                <a:gd name="connsiteY11" fmla="*/ 2609850 h 2730555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159664 w 4181475"/>
                <a:gd name="connsiteY2" fmla="*/ 1089816 h 2730555"/>
                <a:gd name="connsiteX3" fmla="*/ 314325 w 4181475"/>
                <a:gd name="connsiteY3" fmla="*/ 1323975 h 2730555"/>
                <a:gd name="connsiteX4" fmla="*/ 581025 w 4181475"/>
                <a:gd name="connsiteY4" fmla="*/ 1552575 h 2730555"/>
                <a:gd name="connsiteX5" fmla="*/ 762000 w 4181475"/>
                <a:gd name="connsiteY5" fmla="*/ 1562100 h 2730555"/>
                <a:gd name="connsiteX6" fmla="*/ 971550 w 4181475"/>
                <a:gd name="connsiteY6" fmla="*/ 1876425 h 2730555"/>
                <a:gd name="connsiteX7" fmla="*/ 1493349 w 4181475"/>
                <a:gd name="connsiteY7" fmla="*/ 2224365 h 2730555"/>
                <a:gd name="connsiteX8" fmla="*/ 2038350 w 4181475"/>
                <a:gd name="connsiteY8" fmla="*/ 2533650 h 2730555"/>
                <a:gd name="connsiteX9" fmla="*/ 2610999 w 4181475"/>
                <a:gd name="connsiteY9" fmla="*/ 2700393 h 2730555"/>
                <a:gd name="connsiteX10" fmla="*/ 3219450 w 4181475"/>
                <a:gd name="connsiteY10" fmla="*/ 2714625 h 2730555"/>
                <a:gd name="connsiteX11" fmla="*/ 3667125 w 4181475"/>
                <a:gd name="connsiteY11" fmla="*/ 2676525 h 2730555"/>
                <a:gd name="connsiteX12" fmla="*/ 4181475 w 4181475"/>
                <a:gd name="connsiteY12" fmla="*/ 2609850 h 2730555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159664 w 4181475"/>
                <a:gd name="connsiteY2" fmla="*/ 1089816 h 2730555"/>
                <a:gd name="connsiteX3" fmla="*/ 314325 w 4181475"/>
                <a:gd name="connsiteY3" fmla="*/ 1323975 h 2730555"/>
                <a:gd name="connsiteX4" fmla="*/ 581025 w 4181475"/>
                <a:gd name="connsiteY4" fmla="*/ 1552575 h 2730555"/>
                <a:gd name="connsiteX5" fmla="*/ 733536 w 4181475"/>
                <a:gd name="connsiteY5" fmla="*/ 1590563 h 2730555"/>
                <a:gd name="connsiteX6" fmla="*/ 971550 w 4181475"/>
                <a:gd name="connsiteY6" fmla="*/ 1876425 h 2730555"/>
                <a:gd name="connsiteX7" fmla="*/ 1493349 w 4181475"/>
                <a:gd name="connsiteY7" fmla="*/ 2224365 h 2730555"/>
                <a:gd name="connsiteX8" fmla="*/ 2038350 w 4181475"/>
                <a:gd name="connsiteY8" fmla="*/ 2533650 h 2730555"/>
                <a:gd name="connsiteX9" fmla="*/ 2610999 w 4181475"/>
                <a:gd name="connsiteY9" fmla="*/ 2700393 h 2730555"/>
                <a:gd name="connsiteX10" fmla="*/ 3219450 w 4181475"/>
                <a:gd name="connsiteY10" fmla="*/ 2714625 h 2730555"/>
                <a:gd name="connsiteX11" fmla="*/ 3667125 w 4181475"/>
                <a:gd name="connsiteY11" fmla="*/ 2676525 h 2730555"/>
                <a:gd name="connsiteX12" fmla="*/ 4181475 w 4181475"/>
                <a:gd name="connsiteY12" fmla="*/ 2609850 h 2730555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159664 w 4181475"/>
                <a:gd name="connsiteY2" fmla="*/ 1089816 h 2730555"/>
                <a:gd name="connsiteX3" fmla="*/ 314325 w 4181475"/>
                <a:gd name="connsiteY3" fmla="*/ 1323975 h 2730555"/>
                <a:gd name="connsiteX4" fmla="*/ 581025 w 4181475"/>
                <a:gd name="connsiteY4" fmla="*/ 1552575 h 2730555"/>
                <a:gd name="connsiteX5" fmla="*/ 733536 w 4181475"/>
                <a:gd name="connsiteY5" fmla="*/ 1590563 h 2730555"/>
                <a:gd name="connsiteX6" fmla="*/ 971550 w 4181475"/>
                <a:gd name="connsiteY6" fmla="*/ 1876425 h 2730555"/>
                <a:gd name="connsiteX7" fmla="*/ 1499527 w 4181475"/>
                <a:gd name="connsiteY7" fmla="*/ 2273792 h 2730555"/>
                <a:gd name="connsiteX8" fmla="*/ 2038350 w 4181475"/>
                <a:gd name="connsiteY8" fmla="*/ 2533650 h 2730555"/>
                <a:gd name="connsiteX9" fmla="*/ 2610999 w 4181475"/>
                <a:gd name="connsiteY9" fmla="*/ 2700393 h 2730555"/>
                <a:gd name="connsiteX10" fmla="*/ 3219450 w 4181475"/>
                <a:gd name="connsiteY10" fmla="*/ 2714625 h 2730555"/>
                <a:gd name="connsiteX11" fmla="*/ 3667125 w 4181475"/>
                <a:gd name="connsiteY11" fmla="*/ 2676525 h 2730555"/>
                <a:gd name="connsiteX12" fmla="*/ 4181475 w 4181475"/>
                <a:gd name="connsiteY12" fmla="*/ 2609850 h 2730555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159664 w 4181475"/>
                <a:gd name="connsiteY2" fmla="*/ 1089816 h 2730555"/>
                <a:gd name="connsiteX3" fmla="*/ 314325 w 4181475"/>
                <a:gd name="connsiteY3" fmla="*/ 1323975 h 2730555"/>
                <a:gd name="connsiteX4" fmla="*/ 581025 w 4181475"/>
                <a:gd name="connsiteY4" fmla="*/ 1552575 h 2730555"/>
                <a:gd name="connsiteX5" fmla="*/ 733536 w 4181475"/>
                <a:gd name="connsiteY5" fmla="*/ 1590563 h 2730555"/>
                <a:gd name="connsiteX6" fmla="*/ 1014799 w 4181475"/>
                <a:gd name="connsiteY6" fmla="*/ 1833176 h 2730555"/>
                <a:gd name="connsiteX7" fmla="*/ 1499527 w 4181475"/>
                <a:gd name="connsiteY7" fmla="*/ 2273792 h 2730555"/>
                <a:gd name="connsiteX8" fmla="*/ 2038350 w 4181475"/>
                <a:gd name="connsiteY8" fmla="*/ 2533650 h 2730555"/>
                <a:gd name="connsiteX9" fmla="*/ 2610999 w 4181475"/>
                <a:gd name="connsiteY9" fmla="*/ 2700393 h 2730555"/>
                <a:gd name="connsiteX10" fmla="*/ 3219450 w 4181475"/>
                <a:gd name="connsiteY10" fmla="*/ 2714625 h 2730555"/>
                <a:gd name="connsiteX11" fmla="*/ 3667125 w 4181475"/>
                <a:gd name="connsiteY11" fmla="*/ 2676525 h 2730555"/>
                <a:gd name="connsiteX12" fmla="*/ 4181475 w 4181475"/>
                <a:gd name="connsiteY12" fmla="*/ 2609850 h 2730555"/>
                <a:gd name="connsiteX0" fmla="*/ 0 w 4181475"/>
                <a:gd name="connsiteY0" fmla="*/ 0 h 2730555"/>
                <a:gd name="connsiteX1" fmla="*/ 66675 w 4181475"/>
                <a:gd name="connsiteY1" fmla="*/ 790575 h 2730555"/>
                <a:gd name="connsiteX2" fmla="*/ 159664 w 4181475"/>
                <a:gd name="connsiteY2" fmla="*/ 1089816 h 2730555"/>
                <a:gd name="connsiteX3" fmla="*/ 314325 w 4181475"/>
                <a:gd name="connsiteY3" fmla="*/ 1323975 h 2730555"/>
                <a:gd name="connsiteX4" fmla="*/ 581025 w 4181475"/>
                <a:gd name="connsiteY4" fmla="*/ 1552575 h 2730555"/>
                <a:gd name="connsiteX5" fmla="*/ 733536 w 4181475"/>
                <a:gd name="connsiteY5" fmla="*/ 1590563 h 2730555"/>
                <a:gd name="connsiteX6" fmla="*/ 1014799 w 4181475"/>
                <a:gd name="connsiteY6" fmla="*/ 1833176 h 2730555"/>
                <a:gd name="connsiteX7" fmla="*/ 1536597 w 4181475"/>
                <a:gd name="connsiteY7" fmla="*/ 2292327 h 2730555"/>
                <a:gd name="connsiteX8" fmla="*/ 2038350 w 4181475"/>
                <a:gd name="connsiteY8" fmla="*/ 2533650 h 2730555"/>
                <a:gd name="connsiteX9" fmla="*/ 2610999 w 4181475"/>
                <a:gd name="connsiteY9" fmla="*/ 2700393 h 2730555"/>
                <a:gd name="connsiteX10" fmla="*/ 3219450 w 4181475"/>
                <a:gd name="connsiteY10" fmla="*/ 2714625 h 2730555"/>
                <a:gd name="connsiteX11" fmla="*/ 3667125 w 4181475"/>
                <a:gd name="connsiteY11" fmla="*/ 2676525 h 2730555"/>
                <a:gd name="connsiteX12" fmla="*/ 4181475 w 4181475"/>
                <a:gd name="connsiteY12" fmla="*/ 2609850 h 2730555"/>
                <a:gd name="connsiteX0" fmla="*/ 0 w 4181475"/>
                <a:gd name="connsiteY0" fmla="*/ 0 h 2727466"/>
                <a:gd name="connsiteX1" fmla="*/ 66675 w 4181475"/>
                <a:gd name="connsiteY1" fmla="*/ 790575 h 2727466"/>
                <a:gd name="connsiteX2" fmla="*/ 159664 w 4181475"/>
                <a:gd name="connsiteY2" fmla="*/ 1089816 h 2727466"/>
                <a:gd name="connsiteX3" fmla="*/ 314325 w 4181475"/>
                <a:gd name="connsiteY3" fmla="*/ 1323975 h 2727466"/>
                <a:gd name="connsiteX4" fmla="*/ 581025 w 4181475"/>
                <a:gd name="connsiteY4" fmla="*/ 1552575 h 2727466"/>
                <a:gd name="connsiteX5" fmla="*/ 733536 w 4181475"/>
                <a:gd name="connsiteY5" fmla="*/ 1590563 h 2727466"/>
                <a:gd name="connsiteX6" fmla="*/ 1014799 w 4181475"/>
                <a:gd name="connsiteY6" fmla="*/ 1833176 h 2727466"/>
                <a:gd name="connsiteX7" fmla="*/ 1536597 w 4181475"/>
                <a:gd name="connsiteY7" fmla="*/ 2292327 h 2727466"/>
                <a:gd name="connsiteX8" fmla="*/ 2056886 w 4181475"/>
                <a:gd name="connsiteY8" fmla="*/ 2552185 h 2727466"/>
                <a:gd name="connsiteX9" fmla="*/ 2610999 w 4181475"/>
                <a:gd name="connsiteY9" fmla="*/ 2700393 h 2727466"/>
                <a:gd name="connsiteX10" fmla="*/ 3219450 w 4181475"/>
                <a:gd name="connsiteY10" fmla="*/ 2714625 h 2727466"/>
                <a:gd name="connsiteX11" fmla="*/ 3667125 w 4181475"/>
                <a:gd name="connsiteY11" fmla="*/ 2676525 h 2727466"/>
                <a:gd name="connsiteX12" fmla="*/ 4181475 w 4181475"/>
                <a:gd name="connsiteY12" fmla="*/ 2609850 h 2727466"/>
                <a:gd name="connsiteX0" fmla="*/ 0 w 4181475"/>
                <a:gd name="connsiteY0" fmla="*/ 0 h 2727466"/>
                <a:gd name="connsiteX1" fmla="*/ 66675 w 4181475"/>
                <a:gd name="connsiteY1" fmla="*/ 790575 h 2727466"/>
                <a:gd name="connsiteX2" fmla="*/ 159664 w 4181475"/>
                <a:gd name="connsiteY2" fmla="*/ 1089816 h 2727466"/>
                <a:gd name="connsiteX3" fmla="*/ 314325 w 4181475"/>
                <a:gd name="connsiteY3" fmla="*/ 1323975 h 2727466"/>
                <a:gd name="connsiteX4" fmla="*/ 556311 w 4181475"/>
                <a:gd name="connsiteY4" fmla="*/ 1478435 h 2727466"/>
                <a:gd name="connsiteX5" fmla="*/ 733536 w 4181475"/>
                <a:gd name="connsiteY5" fmla="*/ 1590563 h 2727466"/>
                <a:gd name="connsiteX6" fmla="*/ 1014799 w 4181475"/>
                <a:gd name="connsiteY6" fmla="*/ 1833176 h 2727466"/>
                <a:gd name="connsiteX7" fmla="*/ 1536597 w 4181475"/>
                <a:gd name="connsiteY7" fmla="*/ 2292327 h 2727466"/>
                <a:gd name="connsiteX8" fmla="*/ 2056886 w 4181475"/>
                <a:gd name="connsiteY8" fmla="*/ 2552185 h 2727466"/>
                <a:gd name="connsiteX9" fmla="*/ 2610999 w 4181475"/>
                <a:gd name="connsiteY9" fmla="*/ 2700393 h 2727466"/>
                <a:gd name="connsiteX10" fmla="*/ 3219450 w 4181475"/>
                <a:gd name="connsiteY10" fmla="*/ 2714625 h 2727466"/>
                <a:gd name="connsiteX11" fmla="*/ 3667125 w 4181475"/>
                <a:gd name="connsiteY11" fmla="*/ 2676525 h 2727466"/>
                <a:gd name="connsiteX12" fmla="*/ 4181475 w 4181475"/>
                <a:gd name="connsiteY12" fmla="*/ 2609850 h 2727466"/>
                <a:gd name="connsiteX0" fmla="*/ 0 w 4181475"/>
                <a:gd name="connsiteY0" fmla="*/ 0 h 2727466"/>
                <a:gd name="connsiteX1" fmla="*/ 66675 w 4181475"/>
                <a:gd name="connsiteY1" fmla="*/ 790575 h 2727466"/>
                <a:gd name="connsiteX2" fmla="*/ 159664 w 4181475"/>
                <a:gd name="connsiteY2" fmla="*/ 1089816 h 2727466"/>
                <a:gd name="connsiteX3" fmla="*/ 363752 w 4181475"/>
                <a:gd name="connsiteY3" fmla="*/ 1212764 h 2727466"/>
                <a:gd name="connsiteX4" fmla="*/ 556311 w 4181475"/>
                <a:gd name="connsiteY4" fmla="*/ 1478435 h 2727466"/>
                <a:gd name="connsiteX5" fmla="*/ 733536 w 4181475"/>
                <a:gd name="connsiteY5" fmla="*/ 1590563 h 2727466"/>
                <a:gd name="connsiteX6" fmla="*/ 1014799 w 4181475"/>
                <a:gd name="connsiteY6" fmla="*/ 1833176 h 2727466"/>
                <a:gd name="connsiteX7" fmla="*/ 1536597 w 4181475"/>
                <a:gd name="connsiteY7" fmla="*/ 2292327 h 2727466"/>
                <a:gd name="connsiteX8" fmla="*/ 2056886 w 4181475"/>
                <a:gd name="connsiteY8" fmla="*/ 2552185 h 2727466"/>
                <a:gd name="connsiteX9" fmla="*/ 2610999 w 4181475"/>
                <a:gd name="connsiteY9" fmla="*/ 2700393 h 2727466"/>
                <a:gd name="connsiteX10" fmla="*/ 3219450 w 4181475"/>
                <a:gd name="connsiteY10" fmla="*/ 2714625 h 2727466"/>
                <a:gd name="connsiteX11" fmla="*/ 3667125 w 4181475"/>
                <a:gd name="connsiteY11" fmla="*/ 2676525 h 2727466"/>
                <a:gd name="connsiteX12" fmla="*/ 4181475 w 4181475"/>
                <a:gd name="connsiteY12" fmla="*/ 2609850 h 2727466"/>
                <a:gd name="connsiteX0" fmla="*/ 0 w 4181475"/>
                <a:gd name="connsiteY0" fmla="*/ 0 h 2727466"/>
                <a:gd name="connsiteX1" fmla="*/ 66675 w 4181475"/>
                <a:gd name="connsiteY1" fmla="*/ 790575 h 2727466"/>
                <a:gd name="connsiteX2" fmla="*/ 363752 w 4181475"/>
                <a:gd name="connsiteY2" fmla="*/ 1212764 h 2727466"/>
                <a:gd name="connsiteX3" fmla="*/ 556311 w 4181475"/>
                <a:gd name="connsiteY3" fmla="*/ 1478435 h 2727466"/>
                <a:gd name="connsiteX4" fmla="*/ 733536 w 4181475"/>
                <a:gd name="connsiteY4" fmla="*/ 1590563 h 2727466"/>
                <a:gd name="connsiteX5" fmla="*/ 1014799 w 4181475"/>
                <a:gd name="connsiteY5" fmla="*/ 1833176 h 2727466"/>
                <a:gd name="connsiteX6" fmla="*/ 1536597 w 4181475"/>
                <a:gd name="connsiteY6" fmla="*/ 2292327 h 2727466"/>
                <a:gd name="connsiteX7" fmla="*/ 2056886 w 4181475"/>
                <a:gd name="connsiteY7" fmla="*/ 2552185 h 2727466"/>
                <a:gd name="connsiteX8" fmla="*/ 2610999 w 4181475"/>
                <a:gd name="connsiteY8" fmla="*/ 2700393 h 2727466"/>
                <a:gd name="connsiteX9" fmla="*/ 3219450 w 4181475"/>
                <a:gd name="connsiteY9" fmla="*/ 2714625 h 2727466"/>
                <a:gd name="connsiteX10" fmla="*/ 3667125 w 4181475"/>
                <a:gd name="connsiteY10" fmla="*/ 2676525 h 2727466"/>
                <a:gd name="connsiteX11" fmla="*/ 4181475 w 4181475"/>
                <a:gd name="connsiteY11" fmla="*/ 2609850 h 2727466"/>
                <a:gd name="connsiteX0" fmla="*/ 0 w 4181475"/>
                <a:gd name="connsiteY0" fmla="*/ 0 h 2727466"/>
                <a:gd name="connsiteX1" fmla="*/ 109924 w 4181475"/>
                <a:gd name="connsiteY1" fmla="*/ 765861 h 2727466"/>
                <a:gd name="connsiteX2" fmla="*/ 363752 w 4181475"/>
                <a:gd name="connsiteY2" fmla="*/ 1212764 h 2727466"/>
                <a:gd name="connsiteX3" fmla="*/ 556311 w 4181475"/>
                <a:gd name="connsiteY3" fmla="*/ 1478435 h 2727466"/>
                <a:gd name="connsiteX4" fmla="*/ 733536 w 4181475"/>
                <a:gd name="connsiteY4" fmla="*/ 1590563 h 2727466"/>
                <a:gd name="connsiteX5" fmla="*/ 1014799 w 4181475"/>
                <a:gd name="connsiteY5" fmla="*/ 1833176 h 2727466"/>
                <a:gd name="connsiteX6" fmla="*/ 1536597 w 4181475"/>
                <a:gd name="connsiteY6" fmla="*/ 2292327 h 2727466"/>
                <a:gd name="connsiteX7" fmla="*/ 2056886 w 4181475"/>
                <a:gd name="connsiteY7" fmla="*/ 2552185 h 2727466"/>
                <a:gd name="connsiteX8" fmla="*/ 2610999 w 4181475"/>
                <a:gd name="connsiteY8" fmla="*/ 2700393 h 2727466"/>
                <a:gd name="connsiteX9" fmla="*/ 3219450 w 4181475"/>
                <a:gd name="connsiteY9" fmla="*/ 2714625 h 2727466"/>
                <a:gd name="connsiteX10" fmla="*/ 3667125 w 4181475"/>
                <a:gd name="connsiteY10" fmla="*/ 2676525 h 2727466"/>
                <a:gd name="connsiteX11" fmla="*/ 4181475 w 4181475"/>
                <a:gd name="connsiteY11" fmla="*/ 2609850 h 2727466"/>
                <a:gd name="connsiteX0" fmla="*/ 0 w 4181475"/>
                <a:gd name="connsiteY0" fmla="*/ 0 h 2719243"/>
                <a:gd name="connsiteX1" fmla="*/ 109924 w 4181475"/>
                <a:gd name="connsiteY1" fmla="*/ 765861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1014799 w 4181475"/>
                <a:gd name="connsiteY5" fmla="*/ 1833176 h 2719243"/>
                <a:gd name="connsiteX6" fmla="*/ 1536597 w 4181475"/>
                <a:gd name="connsiteY6" fmla="*/ 2292327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109924 w 4181475"/>
                <a:gd name="connsiteY1" fmla="*/ 731262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1014799 w 4181475"/>
                <a:gd name="connsiteY5" fmla="*/ 1833176 h 2719243"/>
                <a:gd name="connsiteX6" fmla="*/ 1536597 w 4181475"/>
                <a:gd name="connsiteY6" fmla="*/ 2292327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109924 w 4181475"/>
                <a:gd name="connsiteY1" fmla="*/ 731262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1014799 w 4181475"/>
                <a:gd name="connsiteY5" fmla="*/ 1833176 h 2719243"/>
                <a:gd name="connsiteX6" fmla="*/ 1642865 w 4181475"/>
                <a:gd name="connsiteY6" fmla="*/ 2346697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109924 w 4181475"/>
                <a:gd name="connsiteY1" fmla="*/ 731262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42865 w 4181475"/>
                <a:gd name="connsiteY6" fmla="*/ 2346697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109924 w 4181475"/>
                <a:gd name="connsiteY1" fmla="*/ 731262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42865 w 4181475"/>
                <a:gd name="connsiteY6" fmla="*/ 2346697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109924 w 4181475"/>
                <a:gd name="connsiteY1" fmla="*/ 731262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336567 w 4181475"/>
                <a:gd name="connsiteY2" fmla="*/ 1143566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93172 w 4181475"/>
                <a:gd name="connsiteY2" fmla="*/ 1168363 h 2719243"/>
                <a:gd name="connsiteX3" fmla="*/ 556311 w 4181475"/>
                <a:gd name="connsiteY3" fmla="*/ 1478435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93172 w 4181475"/>
                <a:gd name="connsiteY2" fmla="*/ 1168363 h 2719243"/>
                <a:gd name="connsiteX3" fmla="*/ 593507 w 4181475"/>
                <a:gd name="connsiteY3" fmla="*/ 1422641 h 2719243"/>
                <a:gd name="connsiteX4" fmla="*/ 733536 w 4181475"/>
                <a:gd name="connsiteY4" fmla="*/ 159056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93172 w 4181475"/>
                <a:gd name="connsiteY2" fmla="*/ 1168363 h 2719243"/>
                <a:gd name="connsiteX3" fmla="*/ 593507 w 4181475"/>
                <a:gd name="connsiteY3" fmla="*/ 1422641 h 2719243"/>
                <a:gd name="connsiteX4" fmla="*/ 873020 w 4181475"/>
                <a:gd name="connsiteY4" fmla="*/ 149447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93172 w 4181475"/>
                <a:gd name="connsiteY2" fmla="*/ 1168363 h 2719243"/>
                <a:gd name="connsiteX3" fmla="*/ 615205 w 4181475"/>
                <a:gd name="connsiteY3" fmla="*/ 1404043 h 2719243"/>
                <a:gd name="connsiteX4" fmla="*/ 873020 w 4181475"/>
                <a:gd name="connsiteY4" fmla="*/ 149447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93172 w 4181475"/>
                <a:gd name="connsiteY2" fmla="*/ 1168363 h 2719243"/>
                <a:gd name="connsiteX3" fmla="*/ 615205 w 4181475"/>
                <a:gd name="connsiteY3" fmla="*/ 1404043 h 2719243"/>
                <a:gd name="connsiteX4" fmla="*/ 873020 w 4181475"/>
                <a:gd name="connsiteY4" fmla="*/ 149447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86973 w 4181475"/>
                <a:gd name="connsiteY2" fmla="*/ 1168363 h 2719243"/>
                <a:gd name="connsiteX3" fmla="*/ 615205 w 4181475"/>
                <a:gd name="connsiteY3" fmla="*/ 1404043 h 2719243"/>
                <a:gd name="connsiteX4" fmla="*/ 873020 w 4181475"/>
                <a:gd name="connsiteY4" fmla="*/ 1494473 h 2719243"/>
                <a:gd name="connsiteX5" fmla="*/ 943130 w 4181475"/>
                <a:gd name="connsiteY5" fmla="*/ 1749150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86973 w 4181475"/>
                <a:gd name="connsiteY2" fmla="*/ 1168363 h 2719243"/>
                <a:gd name="connsiteX3" fmla="*/ 615205 w 4181475"/>
                <a:gd name="connsiteY3" fmla="*/ 1404043 h 2719243"/>
                <a:gd name="connsiteX4" fmla="*/ 873020 w 4181475"/>
                <a:gd name="connsiteY4" fmla="*/ 1494473 h 2719243"/>
                <a:gd name="connsiteX5" fmla="*/ 1113611 w 4181475"/>
                <a:gd name="connsiteY5" fmla="*/ 1730552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86973 w 4181475"/>
                <a:gd name="connsiteY2" fmla="*/ 1168363 h 2719243"/>
                <a:gd name="connsiteX3" fmla="*/ 615205 w 4181475"/>
                <a:gd name="connsiteY3" fmla="*/ 1404043 h 2719243"/>
                <a:gd name="connsiteX4" fmla="*/ 944312 w 4181475"/>
                <a:gd name="connsiteY4" fmla="*/ 1516170 h 2719243"/>
                <a:gd name="connsiteX5" fmla="*/ 1113611 w 4181475"/>
                <a:gd name="connsiteY5" fmla="*/ 1730552 h 2719243"/>
                <a:gd name="connsiteX6" fmla="*/ 1628037 w 4181475"/>
                <a:gd name="connsiteY6" fmla="*/ 2344225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19243"/>
                <a:gd name="connsiteX1" fmla="*/ 82027 w 4181475"/>
                <a:gd name="connsiteY1" fmla="*/ 743661 h 2719243"/>
                <a:gd name="connsiteX2" fmla="*/ 286973 w 4181475"/>
                <a:gd name="connsiteY2" fmla="*/ 1168363 h 2719243"/>
                <a:gd name="connsiteX3" fmla="*/ 615205 w 4181475"/>
                <a:gd name="connsiteY3" fmla="*/ 1404043 h 2719243"/>
                <a:gd name="connsiteX4" fmla="*/ 944312 w 4181475"/>
                <a:gd name="connsiteY4" fmla="*/ 1516170 h 2719243"/>
                <a:gd name="connsiteX5" fmla="*/ 1113611 w 4181475"/>
                <a:gd name="connsiteY5" fmla="*/ 1730552 h 2719243"/>
                <a:gd name="connsiteX6" fmla="*/ 1646635 w 4181475"/>
                <a:gd name="connsiteY6" fmla="*/ 2331826 h 2719243"/>
                <a:gd name="connsiteX7" fmla="*/ 2056886 w 4181475"/>
                <a:gd name="connsiteY7" fmla="*/ 2552185 h 2719243"/>
                <a:gd name="connsiteX8" fmla="*/ 2610999 w 4181475"/>
                <a:gd name="connsiteY8" fmla="*/ 2700393 h 2719243"/>
                <a:gd name="connsiteX9" fmla="*/ 3219450 w 4181475"/>
                <a:gd name="connsiteY9" fmla="*/ 2714625 h 2719243"/>
                <a:gd name="connsiteX10" fmla="*/ 3667125 w 4181475"/>
                <a:gd name="connsiteY10" fmla="*/ 2676525 h 2719243"/>
                <a:gd name="connsiteX11" fmla="*/ 4181475 w 4181475"/>
                <a:gd name="connsiteY11" fmla="*/ 2609850 h 2719243"/>
                <a:gd name="connsiteX0" fmla="*/ 0 w 4181475"/>
                <a:gd name="connsiteY0" fmla="*/ 0 h 2720143"/>
                <a:gd name="connsiteX1" fmla="*/ 82027 w 4181475"/>
                <a:gd name="connsiteY1" fmla="*/ 743661 h 2720143"/>
                <a:gd name="connsiteX2" fmla="*/ 286973 w 4181475"/>
                <a:gd name="connsiteY2" fmla="*/ 1168363 h 2720143"/>
                <a:gd name="connsiteX3" fmla="*/ 615205 w 4181475"/>
                <a:gd name="connsiteY3" fmla="*/ 1404043 h 2720143"/>
                <a:gd name="connsiteX4" fmla="*/ 944312 w 4181475"/>
                <a:gd name="connsiteY4" fmla="*/ 1516170 h 2720143"/>
                <a:gd name="connsiteX5" fmla="*/ 1113611 w 4181475"/>
                <a:gd name="connsiteY5" fmla="*/ 1730552 h 2720143"/>
                <a:gd name="connsiteX6" fmla="*/ 1646635 w 4181475"/>
                <a:gd name="connsiteY6" fmla="*/ 2331826 h 2720143"/>
                <a:gd name="connsiteX7" fmla="*/ 2059986 w 4181475"/>
                <a:gd name="connsiteY7" fmla="*/ 2536687 h 2720143"/>
                <a:gd name="connsiteX8" fmla="*/ 2610999 w 4181475"/>
                <a:gd name="connsiteY8" fmla="*/ 2700393 h 2720143"/>
                <a:gd name="connsiteX9" fmla="*/ 3219450 w 4181475"/>
                <a:gd name="connsiteY9" fmla="*/ 2714625 h 2720143"/>
                <a:gd name="connsiteX10" fmla="*/ 3667125 w 4181475"/>
                <a:gd name="connsiteY10" fmla="*/ 2676525 h 2720143"/>
                <a:gd name="connsiteX11" fmla="*/ 4181475 w 4181475"/>
                <a:gd name="connsiteY11" fmla="*/ 2609850 h 2720143"/>
                <a:gd name="connsiteX0" fmla="*/ 0 w 4181475"/>
                <a:gd name="connsiteY0" fmla="*/ 0 h 2714146"/>
                <a:gd name="connsiteX1" fmla="*/ 82027 w 4181475"/>
                <a:gd name="connsiteY1" fmla="*/ 743661 h 2714146"/>
                <a:gd name="connsiteX2" fmla="*/ 286973 w 4181475"/>
                <a:gd name="connsiteY2" fmla="*/ 1168363 h 2714146"/>
                <a:gd name="connsiteX3" fmla="*/ 615205 w 4181475"/>
                <a:gd name="connsiteY3" fmla="*/ 1404043 h 2714146"/>
                <a:gd name="connsiteX4" fmla="*/ 944312 w 4181475"/>
                <a:gd name="connsiteY4" fmla="*/ 1516170 h 2714146"/>
                <a:gd name="connsiteX5" fmla="*/ 1113611 w 4181475"/>
                <a:gd name="connsiteY5" fmla="*/ 1730552 h 2714146"/>
                <a:gd name="connsiteX6" fmla="*/ 1646635 w 4181475"/>
                <a:gd name="connsiteY6" fmla="*/ 2331826 h 2714146"/>
                <a:gd name="connsiteX7" fmla="*/ 2059986 w 4181475"/>
                <a:gd name="connsiteY7" fmla="*/ 2536687 h 2714146"/>
                <a:gd name="connsiteX8" fmla="*/ 2610999 w 4181475"/>
                <a:gd name="connsiteY8" fmla="*/ 2700393 h 2714146"/>
                <a:gd name="connsiteX9" fmla="*/ 3219450 w 4181475"/>
                <a:gd name="connsiteY9" fmla="*/ 2702227 h 2714146"/>
                <a:gd name="connsiteX10" fmla="*/ 3667125 w 4181475"/>
                <a:gd name="connsiteY10" fmla="*/ 2676525 h 2714146"/>
                <a:gd name="connsiteX11" fmla="*/ 4181475 w 4181475"/>
                <a:gd name="connsiteY11" fmla="*/ 2609850 h 2714146"/>
                <a:gd name="connsiteX0" fmla="*/ 0 w 4181475"/>
                <a:gd name="connsiteY0" fmla="*/ 0 h 2715294"/>
                <a:gd name="connsiteX1" fmla="*/ 82027 w 4181475"/>
                <a:gd name="connsiteY1" fmla="*/ 743661 h 2715294"/>
                <a:gd name="connsiteX2" fmla="*/ 286973 w 4181475"/>
                <a:gd name="connsiteY2" fmla="*/ 1168363 h 2715294"/>
                <a:gd name="connsiteX3" fmla="*/ 615205 w 4181475"/>
                <a:gd name="connsiteY3" fmla="*/ 1404043 h 2715294"/>
                <a:gd name="connsiteX4" fmla="*/ 944312 w 4181475"/>
                <a:gd name="connsiteY4" fmla="*/ 1516170 h 2715294"/>
                <a:gd name="connsiteX5" fmla="*/ 1113611 w 4181475"/>
                <a:gd name="connsiteY5" fmla="*/ 1730552 h 2715294"/>
                <a:gd name="connsiteX6" fmla="*/ 1646635 w 4181475"/>
                <a:gd name="connsiteY6" fmla="*/ 2331826 h 2715294"/>
                <a:gd name="connsiteX7" fmla="*/ 2059986 w 4181475"/>
                <a:gd name="connsiteY7" fmla="*/ 2536687 h 2715294"/>
                <a:gd name="connsiteX8" fmla="*/ 2610999 w 4181475"/>
                <a:gd name="connsiteY8" fmla="*/ 2700393 h 2715294"/>
                <a:gd name="connsiteX9" fmla="*/ 3219450 w 4181475"/>
                <a:gd name="connsiteY9" fmla="*/ 2702227 h 2715294"/>
                <a:gd name="connsiteX10" fmla="*/ 3676424 w 4181475"/>
                <a:gd name="connsiteY10" fmla="*/ 2651728 h 2715294"/>
                <a:gd name="connsiteX11" fmla="*/ 4181475 w 4181475"/>
                <a:gd name="connsiteY11" fmla="*/ 2609850 h 2715294"/>
                <a:gd name="connsiteX0" fmla="*/ 0 w 4181475"/>
                <a:gd name="connsiteY0" fmla="*/ 0 h 2715294"/>
                <a:gd name="connsiteX1" fmla="*/ 82027 w 4181475"/>
                <a:gd name="connsiteY1" fmla="*/ 743661 h 2715294"/>
                <a:gd name="connsiteX2" fmla="*/ 286973 w 4181475"/>
                <a:gd name="connsiteY2" fmla="*/ 1168363 h 2715294"/>
                <a:gd name="connsiteX3" fmla="*/ 615205 w 4181475"/>
                <a:gd name="connsiteY3" fmla="*/ 1404043 h 2715294"/>
                <a:gd name="connsiteX4" fmla="*/ 944312 w 4181475"/>
                <a:gd name="connsiteY4" fmla="*/ 1516170 h 2715294"/>
                <a:gd name="connsiteX5" fmla="*/ 1113611 w 4181475"/>
                <a:gd name="connsiteY5" fmla="*/ 1730552 h 2715294"/>
                <a:gd name="connsiteX6" fmla="*/ 1646635 w 4181475"/>
                <a:gd name="connsiteY6" fmla="*/ 2331826 h 2715294"/>
                <a:gd name="connsiteX7" fmla="*/ 2059986 w 4181475"/>
                <a:gd name="connsiteY7" fmla="*/ 2536687 h 2715294"/>
                <a:gd name="connsiteX8" fmla="*/ 2610999 w 4181475"/>
                <a:gd name="connsiteY8" fmla="*/ 2700393 h 2715294"/>
                <a:gd name="connsiteX9" fmla="*/ 3219450 w 4181475"/>
                <a:gd name="connsiteY9" fmla="*/ 2702227 h 2715294"/>
                <a:gd name="connsiteX10" fmla="*/ 3676424 w 4181475"/>
                <a:gd name="connsiteY10" fmla="*/ 2651728 h 2715294"/>
                <a:gd name="connsiteX11" fmla="*/ 4181475 w 4181475"/>
                <a:gd name="connsiteY11" fmla="*/ 2588153 h 2715294"/>
                <a:gd name="connsiteX0" fmla="*/ 0 w 4162877"/>
                <a:gd name="connsiteY0" fmla="*/ 0 h 2715294"/>
                <a:gd name="connsiteX1" fmla="*/ 82027 w 4162877"/>
                <a:gd name="connsiteY1" fmla="*/ 743661 h 2715294"/>
                <a:gd name="connsiteX2" fmla="*/ 286973 w 4162877"/>
                <a:gd name="connsiteY2" fmla="*/ 1168363 h 2715294"/>
                <a:gd name="connsiteX3" fmla="*/ 615205 w 4162877"/>
                <a:gd name="connsiteY3" fmla="*/ 1404043 h 2715294"/>
                <a:gd name="connsiteX4" fmla="*/ 944312 w 4162877"/>
                <a:gd name="connsiteY4" fmla="*/ 1516170 h 2715294"/>
                <a:gd name="connsiteX5" fmla="*/ 1113611 w 4162877"/>
                <a:gd name="connsiteY5" fmla="*/ 1730552 h 2715294"/>
                <a:gd name="connsiteX6" fmla="*/ 1646635 w 4162877"/>
                <a:gd name="connsiteY6" fmla="*/ 2331826 h 2715294"/>
                <a:gd name="connsiteX7" fmla="*/ 2059986 w 4162877"/>
                <a:gd name="connsiteY7" fmla="*/ 2536687 h 2715294"/>
                <a:gd name="connsiteX8" fmla="*/ 2610999 w 4162877"/>
                <a:gd name="connsiteY8" fmla="*/ 2700393 h 2715294"/>
                <a:gd name="connsiteX9" fmla="*/ 3219450 w 4162877"/>
                <a:gd name="connsiteY9" fmla="*/ 2702227 h 2715294"/>
                <a:gd name="connsiteX10" fmla="*/ 3676424 w 4162877"/>
                <a:gd name="connsiteY10" fmla="*/ 2651728 h 2715294"/>
                <a:gd name="connsiteX11" fmla="*/ 4162877 w 4162877"/>
                <a:gd name="connsiteY11" fmla="*/ 2588153 h 2715294"/>
                <a:gd name="connsiteX0" fmla="*/ 0 w 4162877"/>
                <a:gd name="connsiteY0" fmla="*/ 0 h 2701835"/>
                <a:gd name="connsiteX1" fmla="*/ 82027 w 4162877"/>
                <a:gd name="connsiteY1" fmla="*/ 743661 h 2701835"/>
                <a:gd name="connsiteX2" fmla="*/ 286973 w 4162877"/>
                <a:gd name="connsiteY2" fmla="*/ 1168363 h 2701835"/>
                <a:gd name="connsiteX3" fmla="*/ 615205 w 4162877"/>
                <a:gd name="connsiteY3" fmla="*/ 1404043 h 2701835"/>
                <a:gd name="connsiteX4" fmla="*/ 944312 w 4162877"/>
                <a:gd name="connsiteY4" fmla="*/ 1516170 h 2701835"/>
                <a:gd name="connsiteX5" fmla="*/ 1113611 w 4162877"/>
                <a:gd name="connsiteY5" fmla="*/ 1730552 h 2701835"/>
                <a:gd name="connsiteX6" fmla="*/ 1646635 w 4162877"/>
                <a:gd name="connsiteY6" fmla="*/ 2331826 h 2701835"/>
                <a:gd name="connsiteX7" fmla="*/ 2059986 w 4162877"/>
                <a:gd name="connsiteY7" fmla="*/ 2536687 h 2701835"/>
                <a:gd name="connsiteX8" fmla="*/ 2610999 w 4162877"/>
                <a:gd name="connsiteY8" fmla="*/ 2700393 h 2701835"/>
                <a:gd name="connsiteX9" fmla="*/ 3231849 w 4162877"/>
                <a:gd name="connsiteY9" fmla="*/ 2618536 h 2701835"/>
                <a:gd name="connsiteX10" fmla="*/ 3676424 w 4162877"/>
                <a:gd name="connsiteY10" fmla="*/ 2651728 h 2701835"/>
                <a:gd name="connsiteX11" fmla="*/ 4162877 w 4162877"/>
                <a:gd name="connsiteY11" fmla="*/ 2588153 h 2701835"/>
                <a:gd name="connsiteX0" fmla="*/ 0 w 4162877"/>
                <a:gd name="connsiteY0" fmla="*/ 0 h 2702099"/>
                <a:gd name="connsiteX1" fmla="*/ 82027 w 4162877"/>
                <a:gd name="connsiteY1" fmla="*/ 743661 h 2702099"/>
                <a:gd name="connsiteX2" fmla="*/ 286973 w 4162877"/>
                <a:gd name="connsiteY2" fmla="*/ 1168363 h 2702099"/>
                <a:gd name="connsiteX3" fmla="*/ 615205 w 4162877"/>
                <a:gd name="connsiteY3" fmla="*/ 1404043 h 2702099"/>
                <a:gd name="connsiteX4" fmla="*/ 944312 w 4162877"/>
                <a:gd name="connsiteY4" fmla="*/ 1516170 h 2702099"/>
                <a:gd name="connsiteX5" fmla="*/ 1113611 w 4162877"/>
                <a:gd name="connsiteY5" fmla="*/ 1730552 h 2702099"/>
                <a:gd name="connsiteX6" fmla="*/ 1646635 w 4162877"/>
                <a:gd name="connsiteY6" fmla="*/ 2331826 h 2702099"/>
                <a:gd name="connsiteX7" fmla="*/ 2059986 w 4162877"/>
                <a:gd name="connsiteY7" fmla="*/ 2536687 h 2702099"/>
                <a:gd name="connsiteX8" fmla="*/ 2610999 w 4162877"/>
                <a:gd name="connsiteY8" fmla="*/ 2700393 h 2702099"/>
                <a:gd name="connsiteX9" fmla="*/ 3231849 w 4162877"/>
                <a:gd name="connsiteY9" fmla="*/ 2618536 h 2702099"/>
                <a:gd name="connsiteX10" fmla="*/ 3679524 w 4162877"/>
                <a:gd name="connsiteY10" fmla="*/ 2558738 h 2702099"/>
                <a:gd name="connsiteX11" fmla="*/ 4162877 w 4162877"/>
                <a:gd name="connsiteY11" fmla="*/ 2588153 h 2702099"/>
                <a:gd name="connsiteX0" fmla="*/ 0 w 4169076"/>
                <a:gd name="connsiteY0" fmla="*/ 0 h 2702099"/>
                <a:gd name="connsiteX1" fmla="*/ 82027 w 4169076"/>
                <a:gd name="connsiteY1" fmla="*/ 743661 h 2702099"/>
                <a:gd name="connsiteX2" fmla="*/ 286973 w 4169076"/>
                <a:gd name="connsiteY2" fmla="*/ 1168363 h 2702099"/>
                <a:gd name="connsiteX3" fmla="*/ 615205 w 4169076"/>
                <a:gd name="connsiteY3" fmla="*/ 1404043 h 2702099"/>
                <a:gd name="connsiteX4" fmla="*/ 944312 w 4169076"/>
                <a:gd name="connsiteY4" fmla="*/ 1516170 h 2702099"/>
                <a:gd name="connsiteX5" fmla="*/ 1113611 w 4169076"/>
                <a:gd name="connsiteY5" fmla="*/ 1730552 h 2702099"/>
                <a:gd name="connsiteX6" fmla="*/ 1646635 w 4169076"/>
                <a:gd name="connsiteY6" fmla="*/ 2331826 h 2702099"/>
                <a:gd name="connsiteX7" fmla="*/ 2059986 w 4169076"/>
                <a:gd name="connsiteY7" fmla="*/ 2536687 h 2702099"/>
                <a:gd name="connsiteX8" fmla="*/ 2610999 w 4169076"/>
                <a:gd name="connsiteY8" fmla="*/ 2700393 h 2702099"/>
                <a:gd name="connsiteX9" fmla="*/ 3231849 w 4169076"/>
                <a:gd name="connsiteY9" fmla="*/ 2618536 h 2702099"/>
                <a:gd name="connsiteX10" fmla="*/ 3679524 w 4169076"/>
                <a:gd name="connsiteY10" fmla="*/ 2558738 h 2702099"/>
                <a:gd name="connsiteX11" fmla="*/ 4169076 w 4169076"/>
                <a:gd name="connsiteY11" fmla="*/ 2461067 h 2702099"/>
                <a:gd name="connsiteX0" fmla="*/ 0 w 4169076"/>
                <a:gd name="connsiteY0" fmla="*/ 0 h 2703449"/>
                <a:gd name="connsiteX1" fmla="*/ 82027 w 4169076"/>
                <a:gd name="connsiteY1" fmla="*/ 743661 h 2703449"/>
                <a:gd name="connsiteX2" fmla="*/ 286973 w 4169076"/>
                <a:gd name="connsiteY2" fmla="*/ 1168363 h 2703449"/>
                <a:gd name="connsiteX3" fmla="*/ 615205 w 4169076"/>
                <a:gd name="connsiteY3" fmla="*/ 1404043 h 2703449"/>
                <a:gd name="connsiteX4" fmla="*/ 944312 w 4169076"/>
                <a:gd name="connsiteY4" fmla="*/ 1516170 h 2703449"/>
                <a:gd name="connsiteX5" fmla="*/ 1113611 w 4169076"/>
                <a:gd name="connsiteY5" fmla="*/ 1730552 h 2703449"/>
                <a:gd name="connsiteX6" fmla="*/ 1646635 w 4169076"/>
                <a:gd name="connsiteY6" fmla="*/ 2331826 h 2703449"/>
                <a:gd name="connsiteX7" fmla="*/ 2059986 w 4169076"/>
                <a:gd name="connsiteY7" fmla="*/ 2536687 h 2703449"/>
                <a:gd name="connsiteX8" fmla="*/ 2610999 w 4169076"/>
                <a:gd name="connsiteY8" fmla="*/ 2700393 h 2703449"/>
                <a:gd name="connsiteX9" fmla="*/ 3331038 w 4169076"/>
                <a:gd name="connsiteY9" fmla="*/ 2637134 h 2703449"/>
                <a:gd name="connsiteX10" fmla="*/ 3679524 w 4169076"/>
                <a:gd name="connsiteY10" fmla="*/ 2558738 h 2703449"/>
                <a:gd name="connsiteX11" fmla="*/ 4169076 w 4169076"/>
                <a:gd name="connsiteY11" fmla="*/ 2461067 h 2703449"/>
                <a:gd name="connsiteX0" fmla="*/ 0 w 4169076"/>
                <a:gd name="connsiteY0" fmla="*/ 0 h 2700393"/>
                <a:gd name="connsiteX1" fmla="*/ 82027 w 4169076"/>
                <a:gd name="connsiteY1" fmla="*/ 743661 h 2700393"/>
                <a:gd name="connsiteX2" fmla="*/ 286973 w 4169076"/>
                <a:gd name="connsiteY2" fmla="*/ 1168363 h 2700393"/>
                <a:gd name="connsiteX3" fmla="*/ 615205 w 4169076"/>
                <a:gd name="connsiteY3" fmla="*/ 1404043 h 2700393"/>
                <a:gd name="connsiteX4" fmla="*/ 944312 w 4169076"/>
                <a:gd name="connsiteY4" fmla="*/ 1516170 h 2700393"/>
                <a:gd name="connsiteX5" fmla="*/ 1113611 w 4169076"/>
                <a:gd name="connsiteY5" fmla="*/ 1730552 h 2700393"/>
                <a:gd name="connsiteX6" fmla="*/ 1646635 w 4169076"/>
                <a:gd name="connsiteY6" fmla="*/ 2331826 h 2700393"/>
                <a:gd name="connsiteX7" fmla="*/ 2059986 w 4169076"/>
                <a:gd name="connsiteY7" fmla="*/ 2536687 h 2700393"/>
                <a:gd name="connsiteX8" fmla="*/ 2610999 w 4169076"/>
                <a:gd name="connsiteY8" fmla="*/ 2700393 h 2700393"/>
                <a:gd name="connsiteX9" fmla="*/ 3331038 w 4169076"/>
                <a:gd name="connsiteY9" fmla="*/ 2637134 h 2700393"/>
                <a:gd name="connsiteX10" fmla="*/ 3713620 w 4169076"/>
                <a:gd name="connsiteY10" fmla="*/ 2589735 h 2700393"/>
                <a:gd name="connsiteX11" fmla="*/ 4169076 w 4169076"/>
                <a:gd name="connsiteY11" fmla="*/ 2461067 h 2700393"/>
                <a:gd name="connsiteX0" fmla="*/ 0 w 4169076"/>
                <a:gd name="connsiteY0" fmla="*/ 0 h 2700393"/>
                <a:gd name="connsiteX1" fmla="*/ 82027 w 4169076"/>
                <a:gd name="connsiteY1" fmla="*/ 743661 h 2700393"/>
                <a:gd name="connsiteX2" fmla="*/ 286973 w 4169076"/>
                <a:gd name="connsiteY2" fmla="*/ 1168363 h 2700393"/>
                <a:gd name="connsiteX3" fmla="*/ 615205 w 4169076"/>
                <a:gd name="connsiteY3" fmla="*/ 1404043 h 2700393"/>
                <a:gd name="connsiteX4" fmla="*/ 944312 w 4169076"/>
                <a:gd name="connsiteY4" fmla="*/ 1516170 h 2700393"/>
                <a:gd name="connsiteX5" fmla="*/ 1113611 w 4169076"/>
                <a:gd name="connsiteY5" fmla="*/ 1730552 h 2700393"/>
                <a:gd name="connsiteX6" fmla="*/ 1646635 w 4169076"/>
                <a:gd name="connsiteY6" fmla="*/ 2331826 h 2700393"/>
                <a:gd name="connsiteX7" fmla="*/ 2059986 w 4169076"/>
                <a:gd name="connsiteY7" fmla="*/ 2536687 h 2700393"/>
                <a:gd name="connsiteX8" fmla="*/ 2610999 w 4169076"/>
                <a:gd name="connsiteY8" fmla="*/ 2700393 h 2700393"/>
                <a:gd name="connsiteX9" fmla="*/ 3331038 w 4169076"/>
                <a:gd name="connsiteY9" fmla="*/ 2637134 h 2700393"/>
                <a:gd name="connsiteX10" fmla="*/ 3713620 w 4169076"/>
                <a:gd name="connsiteY10" fmla="*/ 2589735 h 2700393"/>
                <a:gd name="connsiteX11" fmla="*/ 4169076 w 4169076"/>
                <a:gd name="connsiteY11" fmla="*/ 2541659 h 2700393"/>
                <a:gd name="connsiteX0" fmla="*/ 0 w 4169076"/>
                <a:gd name="connsiteY0" fmla="*/ 0 h 2700393"/>
                <a:gd name="connsiteX1" fmla="*/ 82027 w 4169076"/>
                <a:gd name="connsiteY1" fmla="*/ 743661 h 2700393"/>
                <a:gd name="connsiteX2" fmla="*/ 286973 w 4169076"/>
                <a:gd name="connsiteY2" fmla="*/ 1168363 h 2700393"/>
                <a:gd name="connsiteX3" fmla="*/ 615205 w 4169076"/>
                <a:gd name="connsiteY3" fmla="*/ 1404043 h 2700393"/>
                <a:gd name="connsiteX4" fmla="*/ 944312 w 4169076"/>
                <a:gd name="connsiteY4" fmla="*/ 1516170 h 2700393"/>
                <a:gd name="connsiteX5" fmla="*/ 1113611 w 4169076"/>
                <a:gd name="connsiteY5" fmla="*/ 1730552 h 2700393"/>
                <a:gd name="connsiteX6" fmla="*/ 1646635 w 4169076"/>
                <a:gd name="connsiteY6" fmla="*/ 2331826 h 2700393"/>
                <a:gd name="connsiteX7" fmla="*/ 2059986 w 4169076"/>
                <a:gd name="connsiteY7" fmla="*/ 2536687 h 2700393"/>
                <a:gd name="connsiteX8" fmla="*/ 2610999 w 4169076"/>
                <a:gd name="connsiteY8" fmla="*/ 2700393 h 2700393"/>
                <a:gd name="connsiteX9" fmla="*/ 3331038 w 4169076"/>
                <a:gd name="connsiteY9" fmla="*/ 2637134 h 2700393"/>
                <a:gd name="connsiteX10" fmla="*/ 3713620 w 4169076"/>
                <a:gd name="connsiteY10" fmla="*/ 2589735 h 2700393"/>
                <a:gd name="connsiteX11" fmla="*/ 4169076 w 4169076"/>
                <a:gd name="connsiteY11" fmla="*/ 2532360 h 2700393"/>
                <a:gd name="connsiteX0" fmla="*/ 0 w 4169076"/>
                <a:gd name="connsiteY0" fmla="*/ 0 h 2666297"/>
                <a:gd name="connsiteX1" fmla="*/ 82027 w 4169076"/>
                <a:gd name="connsiteY1" fmla="*/ 743661 h 2666297"/>
                <a:gd name="connsiteX2" fmla="*/ 286973 w 4169076"/>
                <a:gd name="connsiteY2" fmla="*/ 1168363 h 2666297"/>
                <a:gd name="connsiteX3" fmla="*/ 615205 w 4169076"/>
                <a:gd name="connsiteY3" fmla="*/ 1404043 h 2666297"/>
                <a:gd name="connsiteX4" fmla="*/ 944312 w 4169076"/>
                <a:gd name="connsiteY4" fmla="*/ 1516170 h 2666297"/>
                <a:gd name="connsiteX5" fmla="*/ 1113611 w 4169076"/>
                <a:gd name="connsiteY5" fmla="*/ 1730552 h 2666297"/>
                <a:gd name="connsiteX6" fmla="*/ 1646635 w 4169076"/>
                <a:gd name="connsiteY6" fmla="*/ 2331826 h 2666297"/>
                <a:gd name="connsiteX7" fmla="*/ 2059986 w 4169076"/>
                <a:gd name="connsiteY7" fmla="*/ 2536687 h 2666297"/>
                <a:gd name="connsiteX8" fmla="*/ 2620298 w 4169076"/>
                <a:gd name="connsiteY8" fmla="*/ 2666297 h 2666297"/>
                <a:gd name="connsiteX9" fmla="*/ 3331038 w 4169076"/>
                <a:gd name="connsiteY9" fmla="*/ 2637134 h 2666297"/>
                <a:gd name="connsiteX10" fmla="*/ 3713620 w 4169076"/>
                <a:gd name="connsiteY10" fmla="*/ 2589735 h 2666297"/>
                <a:gd name="connsiteX11" fmla="*/ 4169076 w 4169076"/>
                <a:gd name="connsiteY11" fmla="*/ 2532360 h 26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076" h="2666297">
                  <a:moveTo>
                    <a:pt x="0" y="0"/>
                  </a:moveTo>
                  <a:cubicBezTo>
                    <a:pt x="7144" y="284956"/>
                    <a:pt x="29640" y="522999"/>
                    <a:pt x="82027" y="743661"/>
                  </a:cubicBezTo>
                  <a:cubicBezTo>
                    <a:pt x="142652" y="945788"/>
                    <a:pt x="198110" y="1058299"/>
                    <a:pt x="286973" y="1168363"/>
                  </a:cubicBezTo>
                  <a:cubicBezTo>
                    <a:pt x="375836" y="1278427"/>
                    <a:pt x="505649" y="1346075"/>
                    <a:pt x="615205" y="1404043"/>
                  </a:cubicBezTo>
                  <a:cubicBezTo>
                    <a:pt x="724762" y="1462011"/>
                    <a:pt x="861244" y="1461752"/>
                    <a:pt x="944312" y="1516170"/>
                  </a:cubicBezTo>
                  <a:cubicBezTo>
                    <a:pt x="1027380" y="1570588"/>
                    <a:pt x="996557" y="1594609"/>
                    <a:pt x="1113611" y="1730552"/>
                  </a:cubicBezTo>
                  <a:cubicBezTo>
                    <a:pt x="1230665" y="1866495"/>
                    <a:pt x="1433255" y="2215173"/>
                    <a:pt x="1646635" y="2331826"/>
                  </a:cubicBezTo>
                  <a:cubicBezTo>
                    <a:pt x="1792413" y="2420016"/>
                    <a:pt x="1897709" y="2480942"/>
                    <a:pt x="2059986" y="2536687"/>
                  </a:cubicBezTo>
                  <a:cubicBezTo>
                    <a:pt x="2222263" y="2592432"/>
                    <a:pt x="2408456" y="2649556"/>
                    <a:pt x="2620298" y="2666297"/>
                  </a:cubicBezTo>
                  <a:lnTo>
                    <a:pt x="3331038" y="2637134"/>
                  </a:lnTo>
                  <a:cubicBezTo>
                    <a:pt x="3513258" y="2624374"/>
                    <a:pt x="3553283" y="2607197"/>
                    <a:pt x="3713620" y="2589735"/>
                  </a:cubicBezTo>
                  <a:cubicBezTo>
                    <a:pt x="3873957" y="2572273"/>
                    <a:pt x="3992069" y="2556966"/>
                    <a:pt x="4169076" y="2532360"/>
                  </a:cubicBezTo>
                </a:path>
              </a:pathLst>
            </a:cu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DAMIC"/>
            <p:cNvSpPr/>
            <p:nvPr/>
          </p:nvSpPr>
          <p:spPr>
            <a:xfrm>
              <a:off x="3557805" y="1331566"/>
              <a:ext cx="2158465" cy="905526"/>
            </a:xfrm>
            <a:custGeom>
              <a:avLst/>
              <a:gdLst>
                <a:gd name="connsiteX0" fmla="*/ 0 w 1745038"/>
                <a:gd name="connsiteY0" fmla="*/ 0 h 392053"/>
                <a:gd name="connsiteX1" fmla="*/ 209405 w 1745038"/>
                <a:gd name="connsiteY1" fmla="*/ 202425 h 392053"/>
                <a:gd name="connsiteX2" fmla="*/ 509551 w 1745038"/>
                <a:gd name="connsiteY2" fmla="*/ 321087 h 392053"/>
                <a:gd name="connsiteX3" fmla="*/ 907420 w 1745038"/>
                <a:gd name="connsiteY3" fmla="*/ 335047 h 392053"/>
                <a:gd name="connsiteX4" fmla="*/ 1214547 w 1745038"/>
                <a:gd name="connsiteY4" fmla="*/ 383909 h 392053"/>
                <a:gd name="connsiteX5" fmla="*/ 1563554 w 1745038"/>
                <a:gd name="connsiteY5" fmla="*/ 383909 h 392053"/>
                <a:gd name="connsiteX6" fmla="*/ 1745038 w 1745038"/>
                <a:gd name="connsiteY6" fmla="*/ 355988 h 392053"/>
                <a:gd name="connsiteX0" fmla="*/ 0 w 2318970"/>
                <a:gd name="connsiteY0" fmla="*/ 0 h 711336"/>
                <a:gd name="connsiteX1" fmla="*/ 209405 w 2318970"/>
                <a:gd name="connsiteY1" fmla="*/ 202425 h 711336"/>
                <a:gd name="connsiteX2" fmla="*/ 509551 w 2318970"/>
                <a:gd name="connsiteY2" fmla="*/ 321087 h 711336"/>
                <a:gd name="connsiteX3" fmla="*/ 907420 w 2318970"/>
                <a:gd name="connsiteY3" fmla="*/ 335047 h 711336"/>
                <a:gd name="connsiteX4" fmla="*/ 1214547 w 2318970"/>
                <a:gd name="connsiteY4" fmla="*/ 383909 h 711336"/>
                <a:gd name="connsiteX5" fmla="*/ 1563554 w 2318970"/>
                <a:gd name="connsiteY5" fmla="*/ 383909 h 711336"/>
                <a:gd name="connsiteX6" fmla="*/ 2318970 w 2318970"/>
                <a:gd name="connsiteY6" fmla="*/ 711047 h 711336"/>
                <a:gd name="connsiteX0" fmla="*/ 0 w 2318970"/>
                <a:gd name="connsiteY0" fmla="*/ 0 h 760907"/>
                <a:gd name="connsiteX1" fmla="*/ 209405 w 2318970"/>
                <a:gd name="connsiteY1" fmla="*/ 202425 h 760907"/>
                <a:gd name="connsiteX2" fmla="*/ 509551 w 2318970"/>
                <a:gd name="connsiteY2" fmla="*/ 321087 h 760907"/>
                <a:gd name="connsiteX3" fmla="*/ 907420 w 2318970"/>
                <a:gd name="connsiteY3" fmla="*/ 335047 h 760907"/>
                <a:gd name="connsiteX4" fmla="*/ 1214547 w 2318970"/>
                <a:gd name="connsiteY4" fmla="*/ 383909 h 760907"/>
                <a:gd name="connsiteX5" fmla="*/ 1612192 w 2318970"/>
                <a:gd name="connsiteY5" fmla="*/ 760856 h 760907"/>
                <a:gd name="connsiteX6" fmla="*/ 2318970 w 2318970"/>
                <a:gd name="connsiteY6" fmla="*/ 711047 h 760907"/>
                <a:gd name="connsiteX0" fmla="*/ 0 w 2318970"/>
                <a:gd name="connsiteY0" fmla="*/ 0 h 761091"/>
                <a:gd name="connsiteX1" fmla="*/ 209405 w 2318970"/>
                <a:gd name="connsiteY1" fmla="*/ 202425 h 761091"/>
                <a:gd name="connsiteX2" fmla="*/ 509551 w 2318970"/>
                <a:gd name="connsiteY2" fmla="*/ 321087 h 761091"/>
                <a:gd name="connsiteX3" fmla="*/ 907420 w 2318970"/>
                <a:gd name="connsiteY3" fmla="*/ 335047 h 761091"/>
                <a:gd name="connsiteX4" fmla="*/ 1024858 w 2318970"/>
                <a:gd name="connsiteY4" fmla="*/ 629532 h 761091"/>
                <a:gd name="connsiteX5" fmla="*/ 1612192 w 2318970"/>
                <a:gd name="connsiteY5" fmla="*/ 760856 h 761091"/>
                <a:gd name="connsiteX6" fmla="*/ 2318970 w 2318970"/>
                <a:gd name="connsiteY6" fmla="*/ 711047 h 761091"/>
                <a:gd name="connsiteX0" fmla="*/ 0 w 2318970"/>
                <a:gd name="connsiteY0" fmla="*/ 0 h 761030"/>
                <a:gd name="connsiteX1" fmla="*/ 209405 w 2318970"/>
                <a:gd name="connsiteY1" fmla="*/ 202425 h 761030"/>
                <a:gd name="connsiteX2" fmla="*/ 509551 w 2318970"/>
                <a:gd name="connsiteY2" fmla="*/ 321087 h 761030"/>
                <a:gd name="connsiteX3" fmla="*/ 720163 w 2318970"/>
                <a:gd name="connsiteY3" fmla="*/ 480962 h 761030"/>
                <a:gd name="connsiteX4" fmla="*/ 1024858 w 2318970"/>
                <a:gd name="connsiteY4" fmla="*/ 629532 h 761030"/>
                <a:gd name="connsiteX5" fmla="*/ 1612192 w 2318970"/>
                <a:gd name="connsiteY5" fmla="*/ 760856 h 761030"/>
                <a:gd name="connsiteX6" fmla="*/ 2318970 w 2318970"/>
                <a:gd name="connsiteY6" fmla="*/ 711047 h 761030"/>
                <a:gd name="connsiteX0" fmla="*/ 0 w 2318970"/>
                <a:gd name="connsiteY0" fmla="*/ 0 h 761030"/>
                <a:gd name="connsiteX1" fmla="*/ 335865 w 2318970"/>
                <a:gd name="connsiteY1" fmla="*/ 100285 h 761030"/>
                <a:gd name="connsiteX2" fmla="*/ 509551 w 2318970"/>
                <a:gd name="connsiteY2" fmla="*/ 321087 h 761030"/>
                <a:gd name="connsiteX3" fmla="*/ 720163 w 2318970"/>
                <a:gd name="connsiteY3" fmla="*/ 480962 h 761030"/>
                <a:gd name="connsiteX4" fmla="*/ 1024858 w 2318970"/>
                <a:gd name="connsiteY4" fmla="*/ 629532 h 761030"/>
                <a:gd name="connsiteX5" fmla="*/ 1612192 w 2318970"/>
                <a:gd name="connsiteY5" fmla="*/ 760856 h 761030"/>
                <a:gd name="connsiteX6" fmla="*/ 2318970 w 2318970"/>
                <a:gd name="connsiteY6" fmla="*/ 711047 h 761030"/>
                <a:gd name="connsiteX0" fmla="*/ 0 w 2173056"/>
                <a:gd name="connsiteY0" fmla="*/ 0 h 909377"/>
                <a:gd name="connsiteX1" fmla="*/ 189951 w 2173056"/>
                <a:gd name="connsiteY1" fmla="*/ 248632 h 909377"/>
                <a:gd name="connsiteX2" fmla="*/ 363637 w 2173056"/>
                <a:gd name="connsiteY2" fmla="*/ 469434 h 909377"/>
                <a:gd name="connsiteX3" fmla="*/ 574249 w 2173056"/>
                <a:gd name="connsiteY3" fmla="*/ 629309 h 909377"/>
                <a:gd name="connsiteX4" fmla="*/ 878944 w 2173056"/>
                <a:gd name="connsiteY4" fmla="*/ 777879 h 909377"/>
                <a:gd name="connsiteX5" fmla="*/ 1466278 w 2173056"/>
                <a:gd name="connsiteY5" fmla="*/ 909203 h 909377"/>
                <a:gd name="connsiteX6" fmla="*/ 2173056 w 2173056"/>
                <a:gd name="connsiteY6" fmla="*/ 859394 h 909377"/>
                <a:gd name="connsiteX0" fmla="*/ 0 w 2173056"/>
                <a:gd name="connsiteY0" fmla="*/ 0 h 909377"/>
                <a:gd name="connsiteX1" fmla="*/ 187519 w 2173056"/>
                <a:gd name="connsiteY1" fmla="*/ 241336 h 909377"/>
                <a:gd name="connsiteX2" fmla="*/ 363637 w 2173056"/>
                <a:gd name="connsiteY2" fmla="*/ 469434 h 909377"/>
                <a:gd name="connsiteX3" fmla="*/ 574249 w 2173056"/>
                <a:gd name="connsiteY3" fmla="*/ 629309 h 909377"/>
                <a:gd name="connsiteX4" fmla="*/ 878944 w 2173056"/>
                <a:gd name="connsiteY4" fmla="*/ 777879 h 909377"/>
                <a:gd name="connsiteX5" fmla="*/ 1466278 w 2173056"/>
                <a:gd name="connsiteY5" fmla="*/ 909203 h 909377"/>
                <a:gd name="connsiteX6" fmla="*/ 2173056 w 2173056"/>
                <a:gd name="connsiteY6" fmla="*/ 859394 h 909377"/>
                <a:gd name="connsiteX0" fmla="*/ 0 w 2173056"/>
                <a:gd name="connsiteY0" fmla="*/ 0 h 909377"/>
                <a:gd name="connsiteX1" fmla="*/ 187519 w 2173056"/>
                <a:gd name="connsiteY1" fmla="*/ 241336 h 909377"/>
                <a:gd name="connsiteX2" fmla="*/ 363637 w 2173056"/>
                <a:gd name="connsiteY2" fmla="*/ 469434 h 909377"/>
                <a:gd name="connsiteX3" fmla="*/ 574249 w 2173056"/>
                <a:gd name="connsiteY3" fmla="*/ 629309 h 909377"/>
                <a:gd name="connsiteX4" fmla="*/ 878944 w 2173056"/>
                <a:gd name="connsiteY4" fmla="*/ 777879 h 909377"/>
                <a:gd name="connsiteX5" fmla="*/ 1466278 w 2173056"/>
                <a:gd name="connsiteY5" fmla="*/ 909203 h 909377"/>
                <a:gd name="connsiteX6" fmla="*/ 2173056 w 2173056"/>
                <a:gd name="connsiteY6" fmla="*/ 859394 h 909377"/>
                <a:gd name="connsiteX0" fmla="*/ 0 w 2173056"/>
                <a:gd name="connsiteY0" fmla="*/ 0 h 909377"/>
                <a:gd name="connsiteX1" fmla="*/ 187519 w 2173056"/>
                <a:gd name="connsiteY1" fmla="*/ 246200 h 909377"/>
                <a:gd name="connsiteX2" fmla="*/ 363637 w 2173056"/>
                <a:gd name="connsiteY2" fmla="*/ 469434 h 909377"/>
                <a:gd name="connsiteX3" fmla="*/ 574249 w 2173056"/>
                <a:gd name="connsiteY3" fmla="*/ 629309 h 909377"/>
                <a:gd name="connsiteX4" fmla="*/ 878944 w 2173056"/>
                <a:gd name="connsiteY4" fmla="*/ 777879 h 909377"/>
                <a:gd name="connsiteX5" fmla="*/ 1466278 w 2173056"/>
                <a:gd name="connsiteY5" fmla="*/ 909203 h 909377"/>
                <a:gd name="connsiteX6" fmla="*/ 2173056 w 2173056"/>
                <a:gd name="connsiteY6" fmla="*/ 859394 h 909377"/>
                <a:gd name="connsiteX0" fmla="*/ 0 w 2173056"/>
                <a:gd name="connsiteY0" fmla="*/ 0 h 909377"/>
                <a:gd name="connsiteX1" fmla="*/ 187519 w 2173056"/>
                <a:gd name="connsiteY1" fmla="*/ 246200 h 909377"/>
                <a:gd name="connsiteX2" fmla="*/ 395252 w 2173056"/>
                <a:gd name="connsiteY2" fmla="*/ 484025 h 909377"/>
                <a:gd name="connsiteX3" fmla="*/ 574249 w 2173056"/>
                <a:gd name="connsiteY3" fmla="*/ 629309 h 909377"/>
                <a:gd name="connsiteX4" fmla="*/ 878944 w 2173056"/>
                <a:gd name="connsiteY4" fmla="*/ 777879 h 909377"/>
                <a:gd name="connsiteX5" fmla="*/ 1466278 w 2173056"/>
                <a:gd name="connsiteY5" fmla="*/ 909203 h 909377"/>
                <a:gd name="connsiteX6" fmla="*/ 2173056 w 2173056"/>
                <a:gd name="connsiteY6" fmla="*/ 859394 h 909377"/>
                <a:gd name="connsiteX0" fmla="*/ 0 w 2173056"/>
                <a:gd name="connsiteY0" fmla="*/ 0 h 909375"/>
                <a:gd name="connsiteX1" fmla="*/ 187519 w 2173056"/>
                <a:gd name="connsiteY1" fmla="*/ 246200 h 909375"/>
                <a:gd name="connsiteX2" fmla="*/ 395252 w 2173056"/>
                <a:gd name="connsiteY2" fmla="*/ 484025 h 909375"/>
                <a:gd name="connsiteX3" fmla="*/ 574249 w 2173056"/>
                <a:gd name="connsiteY3" fmla="*/ 636605 h 909375"/>
                <a:gd name="connsiteX4" fmla="*/ 878944 w 2173056"/>
                <a:gd name="connsiteY4" fmla="*/ 777879 h 909375"/>
                <a:gd name="connsiteX5" fmla="*/ 1466278 w 2173056"/>
                <a:gd name="connsiteY5" fmla="*/ 909203 h 909375"/>
                <a:gd name="connsiteX6" fmla="*/ 2173056 w 2173056"/>
                <a:gd name="connsiteY6" fmla="*/ 859394 h 909375"/>
                <a:gd name="connsiteX0" fmla="*/ 0 w 2173056"/>
                <a:gd name="connsiteY0" fmla="*/ 0 h 909650"/>
                <a:gd name="connsiteX1" fmla="*/ 187519 w 2173056"/>
                <a:gd name="connsiteY1" fmla="*/ 246200 h 909650"/>
                <a:gd name="connsiteX2" fmla="*/ 395252 w 2173056"/>
                <a:gd name="connsiteY2" fmla="*/ 484025 h 909650"/>
                <a:gd name="connsiteX3" fmla="*/ 574249 w 2173056"/>
                <a:gd name="connsiteY3" fmla="*/ 636605 h 909650"/>
                <a:gd name="connsiteX4" fmla="*/ 1032155 w 2173056"/>
                <a:gd name="connsiteY4" fmla="*/ 836245 h 909650"/>
                <a:gd name="connsiteX5" fmla="*/ 1466278 w 2173056"/>
                <a:gd name="connsiteY5" fmla="*/ 909203 h 909650"/>
                <a:gd name="connsiteX6" fmla="*/ 2173056 w 2173056"/>
                <a:gd name="connsiteY6" fmla="*/ 859394 h 909650"/>
                <a:gd name="connsiteX0" fmla="*/ 0 w 2173056"/>
                <a:gd name="connsiteY0" fmla="*/ 0 h 909654"/>
                <a:gd name="connsiteX1" fmla="*/ 187519 w 2173056"/>
                <a:gd name="connsiteY1" fmla="*/ 246200 h 909654"/>
                <a:gd name="connsiteX2" fmla="*/ 395252 w 2173056"/>
                <a:gd name="connsiteY2" fmla="*/ 484025 h 909654"/>
                <a:gd name="connsiteX3" fmla="*/ 586408 w 2173056"/>
                <a:gd name="connsiteY3" fmla="*/ 634173 h 909654"/>
                <a:gd name="connsiteX4" fmla="*/ 1032155 w 2173056"/>
                <a:gd name="connsiteY4" fmla="*/ 836245 h 909654"/>
                <a:gd name="connsiteX5" fmla="*/ 1466278 w 2173056"/>
                <a:gd name="connsiteY5" fmla="*/ 909203 h 909654"/>
                <a:gd name="connsiteX6" fmla="*/ 2173056 w 2173056"/>
                <a:gd name="connsiteY6" fmla="*/ 859394 h 909654"/>
                <a:gd name="connsiteX0" fmla="*/ 0 w 2173056"/>
                <a:gd name="connsiteY0" fmla="*/ 0 h 909654"/>
                <a:gd name="connsiteX1" fmla="*/ 187519 w 2173056"/>
                <a:gd name="connsiteY1" fmla="*/ 246200 h 909654"/>
                <a:gd name="connsiteX2" fmla="*/ 349046 w 2173056"/>
                <a:gd name="connsiteY2" fmla="*/ 440251 h 909654"/>
                <a:gd name="connsiteX3" fmla="*/ 586408 w 2173056"/>
                <a:gd name="connsiteY3" fmla="*/ 634173 h 909654"/>
                <a:gd name="connsiteX4" fmla="*/ 1032155 w 2173056"/>
                <a:gd name="connsiteY4" fmla="*/ 836245 h 909654"/>
                <a:gd name="connsiteX5" fmla="*/ 1466278 w 2173056"/>
                <a:gd name="connsiteY5" fmla="*/ 909203 h 909654"/>
                <a:gd name="connsiteX6" fmla="*/ 2173056 w 2173056"/>
                <a:gd name="connsiteY6" fmla="*/ 859394 h 909654"/>
                <a:gd name="connsiteX0" fmla="*/ 0 w 2158465"/>
                <a:gd name="connsiteY0" fmla="*/ 0 h 904790"/>
                <a:gd name="connsiteX1" fmla="*/ 172928 w 2158465"/>
                <a:gd name="connsiteY1" fmla="*/ 241336 h 904790"/>
                <a:gd name="connsiteX2" fmla="*/ 334455 w 2158465"/>
                <a:gd name="connsiteY2" fmla="*/ 435387 h 904790"/>
                <a:gd name="connsiteX3" fmla="*/ 571817 w 2158465"/>
                <a:gd name="connsiteY3" fmla="*/ 629309 h 904790"/>
                <a:gd name="connsiteX4" fmla="*/ 1017564 w 2158465"/>
                <a:gd name="connsiteY4" fmla="*/ 831381 h 904790"/>
                <a:gd name="connsiteX5" fmla="*/ 1451687 w 2158465"/>
                <a:gd name="connsiteY5" fmla="*/ 904339 h 904790"/>
                <a:gd name="connsiteX6" fmla="*/ 2158465 w 2158465"/>
                <a:gd name="connsiteY6" fmla="*/ 854530 h 904790"/>
                <a:gd name="connsiteX0" fmla="*/ 0 w 2158465"/>
                <a:gd name="connsiteY0" fmla="*/ 0 h 904790"/>
                <a:gd name="connsiteX1" fmla="*/ 172928 w 2158465"/>
                <a:gd name="connsiteY1" fmla="*/ 241336 h 904790"/>
                <a:gd name="connsiteX2" fmla="*/ 334455 w 2158465"/>
                <a:gd name="connsiteY2" fmla="*/ 435387 h 904790"/>
                <a:gd name="connsiteX3" fmla="*/ 571817 w 2158465"/>
                <a:gd name="connsiteY3" fmla="*/ 629309 h 904790"/>
                <a:gd name="connsiteX4" fmla="*/ 1017564 w 2158465"/>
                <a:gd name="connsiteY4" fmla="*/ 831381 h 904790"/>
                <a:gd name="connsiteX5" fmla="*/ 1451687 w 2158465"/>
                <a:gd name="connsiteY5" fmla="*/ 904339 h 904790"/>
                <a:gd name="connsiteX6" fmla="*/ 2158465 w 2158465"/>
                <a:gd name="connsiteY6" fmla="*/ 854530 h 904790"/>
                <a:gd name="connsiteX0" fmla="*/ 0 w 2158465"/>
                <a:gd name="connsiteY0" fmla="*/ 0 h 904790"/>
                <a:gd name="connsiteX1" fmla="*/ 172928 w 2158465"/>
                <a:gd name="connsiteY1" fmla="*/ 241336 h 904790"/>
                <a:gd name="connsiteX2" fmla="*/ 334455 w 2158465"/>
                <a:gd name="connsiteY2" fmla="*/ 435387 h 904790"/>
                <a:gd name="connsiteX3" fmla="*/ 571817 w 2158465"/>
                <a:gd name="connsiteY3" fmla="*/ 629309 h 904790"/>
                <a:gd name="connsiteX4" fmla="*/ 1017564 w 2158465"/>
                <a:gd name="connsiteY4" fmla="*/ 831381 h 904790"/>
                <a:gd name="connsiteX5" fmla="*/ 1451687 w 2158465"/>
                <a:gd name="connsiteY5" fmla="*/ 904339 h 904790"/>
                <a:gd name="connsiteX6" fmla="*/ 2158465 w 2158465"/>
                <a:gd name="connsiteY6" fmla="*/ 854530 h 904790"/>
                <a:gd name="connsiteX0" fmla="*/ 0 w 2158465"/>
                <a:gd name="connsiteY0" fmla="*/ 0 h 904751"/>
                <a:gd name="connsiteX1" fmla="*/ 172928 w 2158465"/>
                <a:gd name="connsiteY1" fmla="*/ 241336 h 904751"/>
                <a:gd name="connsiteX2" fmla="*/ 334455 w 2158465"/>
                <a:gd name="connsiteY2" fmla="*/ 435387 h 904751"/>
                <a:gd name="connsiteX3" fmla="*/ 618023 w 2158465"/>
                <a:gd name="connsiteY3" fmla="*/ 651196 h 904751"/>
                <a:gd name="connsiteX4" fmla="*/ 1017564 w 2158465"/>
                <a:gd name="connsiteY4" fmla="*/ 831381 h 904751"/>
                <a:gd name="connsiteX5" fmla="*/ 1451687 w 2158465"/>
                <a:gd name="connsiteY5" fmla="*/ 904339 h 904751"/>
                <a:gd name="connsiteX6" fmla="*/ 2158465 w 2158465"/>
                <a:gd name="connsiteY6" fmla="*/ 854530 h 904751"/>
                <a:gd name="connsiteX0" fmla="*/ 0 w 2158465"/>
                <a:gd name="connsiteY0" fmla="*/ 0 h 904751"/>
                <a:gd name="connsiteX1" fmla="*/ 172928 w 2158465"/>
                <a:gd name="connsiteY1" fmla="*/ 241336 h 904751"/>
                <a:gd name="connsiteX2" fmla="*/ 356343 w 2158465"/>
                <a:gd name="connsiteY2" fmla="*/ 447547 h 904751"/>
                <a:gd name="connsiteX3" fmla="*/ 618023 w 2158465"/>
                <a:gd name="connsiteY3" fmla="*/ 651196 h 904751"/>
                <a:gd name="connsiteX4" fmla="*/ 1017564 w 2158465"/>
                <a:gd name="connsiteY4" fmla="*/ 831381 h 904751"/>
                <a:gd name="connsiteX5" fmla="*/ 1451687 w 2158465"/>
                <a:gd name="connsiteY5" fmla="*/ 904339 h 904751"/>
                <a:gd name="connsiteX6" fmla="*/ 2158465 w 2158465"/>
                <a:gd name="connsiteY6" fmla="*/ 854530 h 904751"/>
                <a:gd name="connsiteX0" fmla="*/ 0 w 2158465"/>
                <a:gd name="connsiteY0" fmla="*/ 0 h 904751"/>
                <a:gd name="connsiteX1" fmla="*/ 172928 w 2158465"/>
                <a:gd name="connsiteY1" fmla="*/ 248632 h 904751"/>
                <a:gd name="connsiteX2" fmla="*/ 356343 w 2158465"/>
                <a:gd name="connsiteY2" fmla="*/ 447547 h 904751"/>
                <a:gd name="connsiteX3" fmla="*/ 618023 w 2158465"/>
                <a:gd name="connsiteY3" fmla="*/ 651196 h 904751"/>
                <a:gd name="connsiteX4" fmla="*/ 1017564 w 2158465"/>
                <a:gd name="connsiteY4" fmla="*/ 831381 h 904751"/>
                <a:gd name="connsiteX5" fmla="*/ 1451687 w 2158465"/>
                <a:gd name="connsiteY5" fmla="*/ 904339 h 904751"/>
                <a:gd name="connsiteX6" fmla="*/ 2158465 w 2158465"/>
                <a:gd name="connsiteY6" fmla="*/ 854530 h 904751"/>
                <a:gd name="connsiteX0" fmla="*/ 0 w 2158465"/>
                <a:gd name="connsiteY0" fmla="*/ 0 h 904717"/>
                <a:gd name="connsiteX1" fmla="*/ 172928 w 2158465"/>
                <a:gd name="connsiteY1" fmla="*/ 248632 h 904717"/>
                <a:gd name="connsiteX2" fmla="*/ 356343 w 2158465"/>
                <a:gd name="connsiteY2" fmla="*/ 447547 h 904717"/>
                <a:gd name="connsiteX3" fmla="*/ 652070 w 2158465"/>
                <a:gd name="connsiteY3" fmla="*/ 673083 h 904717"/>
                <a:gd name="connsiteX4" fmla="*/ 1017564 w 2158465"/>
                <a:gd name="connsiteY4" fmla="*/ 831381 h 904717"/>
                <a:gd name="connsiteX5" fmla="*/ 1451687 w 2158465"/>
                <a:gd name="connsiteY5" fmla="*/ 904339 h 904717"/>
                <a:gd name="connsiteX6" fmla="*/ 2158465 w 2158465"/>
                <a:gd name="connsiteY6" fmla="*/ 854530 h 904717"/>
                <a:gd name="connsiteX0" fmla="*/ 0 w 2158465"/>
                <a:gd name="connsiteY0" fmla="*/ 0 h 904634"/>
                <a:gd name="connsiteX1" fmla="*/ 172928 w 2158465"/>
                <a:gd name="connsiteY1" fmla="*/ 248632 h 904634"/>
                <a:gd name="connsiteX2" fmla="*/ 356343 w 2158465"/>
                <a:gd name="connsiteY2" fmla="*/ 447547 h 904634"/>
                <a:gd name="connsiteX3" fmla="*/ 652070 w 2158465"/>
                <a:gd name="connsiteY3" fmla="*/ 673083 h 904634"/>
                <a:gd name="connsiteX4" fmla="*/ 1002972 w 2158465"/>
                <a:gd name="connsiteY4" fmla="*/ 819222 h 904634"/>
                <a:gd name="connsiteX5" fmla="*/ 1451687 w 2158465"/>
                <a:gd name="connsiteY5" fmla="*/ 904339 h 904634"/>
                <a:gd name="connsiteX6" fmla="*/ 2158465 w 2158465"/>
                <a:gd name="connsiteY6" fmla="*/ 854530 h 904634"/>
                <a:gd name="connsiteX0" fmla="*/ 0 w 2158465"/>
                <a:gd name="connsiteY0" fmla="*/ 0 h 904648"/>
                <a:gd name="connsiteX1" fmla="*/ 172928 w 2158465"/>
                <a:gd name="connsiteY1" fmla="*/ 248632 h 904648"/>
                <a:gd name="connsiteX2" fmla="*/ 356343 w 2158465"/>
                <a:gd name="connsiteY2" fmla="*/ 447547 h 904648"/>
                <a:gd name="connsiteX3" fmla="*/ 652070 w 2158465"/>
                <a:gd name="connsiteY3" fmla="*/ 673083 h 904648"/>
                <a:gd name="connsiteX4" fmla="*/ 998108 w 2158465"/>
                <a:gd name="connsiteY4" fmla="*/ 821654 h 904648"/>
                <a:gd name="connsiteX5" fmla="*/ 1451687 w 2158465"/>
                <a:gd name="connsiteY5" fmla="*/ 904339 h 904648"/>
                <a:gd name="connsiteX6" fmla="*/ 2158465 w 2158465"/>
                <a:gd name="connsiteY6" fmla="*/ 854530 h 904648"/>
                <a:gd name="connsiteX0" fmla="*/ 0 w 2158465"/>
                <a:gd name="connsiteY0" fmla="*/ 0 h 904648"/>
                <a:gd name="connsiteX1" fmla="*/ 172928 w 2158465"/>
                <a:gd name="connsiteY1" fmla="*/ 248632 h 904648"/>
                <a:gd name="connsiteX2" fmla="*/ 356343 w 2158465"/>
                <a:gd name="connsiteY2" fmla="*/ 447547 h 904648"/>
                <a:gd name="connsiteX3" fmla="*/ 652070 w 2158465"/>
                <a:gd name="connsiteY3" fmla="*/ 673083 h 904648"/>
                <a:gd name="connsiteX4" fmla="*/ 998108 w 2158465"/>
                <a:gd name="connsiteY4" fmla="*/ 821654 h 904648"/>
                <a:gd name="connsiteX5" fmla="*/ 1451687 w 2158465"/>
                <a:gd name="connsiteY5" fmla="*/ 904339 h 904648"/>
                <a:gd name="connsiteX6" fmla="*/ 2158465 w 2158465"/>
                <a:gd name="connsiteY6" fmla="*/ 854530 h 904648"/>
                <a:gd name="connsiteX0" fmla="*/ 0 w 2158465"/>
                <a:gd name="connsiteY0" fmla="*/ 0 h 904485"/>
                <a:gd name="connsiteX1" fmla="*/ 172928 w 2158465"/>
                <a:gd name="connsiteY1" fmla="*/ 248632 h 904485"/>
                <a:gd name="connsiteX2" fmla="*/ 356343 w 2158465"/>
                <a:gd name="connsiteY2" fmla="*/ 447547 h 904485"/>
                <a:gd name="connsiteX3" fmla="*/ 652070 w 2158465"/>
                <a:gd name="connsiteY3" fmla="*/ 673083 h 904485"/>
                <a:gd name="connsiteX4" fmla="*/ 998108 w 2158465"/>
                <a:gd name="connsiteY4" fmla="*/ 821654 h 904485"/>
                <a:gd name="connsiteX5" fmla="*/ 1451687 w 2158465"/>
                <a:gd name="connsiteY5" fmla="*/ 904339 h 904485"/>
                <a:gd name="connsiteX6" fmla="*/ 2158465 w 2158465"/>
                <a:gd name="connsiteY6" fmla="*/ 854530 h 904485"/>
                <a:gd name="connsiteX0" fmla="*/ 0 w 2158465"/>
                <a:gd name="connsiteY0" fmla="*/ 0 h 904648"/>
                <a:gd name="connsiteX1" fmla="*/ 172928 w 2158465"/>
                <a:gd name="connsiteY1" fmla="*/ 248632 h 904648"/>
                <a:gd name="connsiteX2" fmla="*/ 356343 w 2158465"/>
                <a:gd name="connsiteY2" fmla="*/ 447547 h 904648"/>
                <a:gd name="connsiteX3" fmla="*/ 652070 w 2158465"/>
                <a:gd name="connsiteY3" fmla="*/ 673083 h 904648"/>
                <a:gd name="connsiteX4" fmla="*/ 998108 w 2158465"/>
                <a:gd name="connsiteY4" fmla="*/ 821654 h 904648"/>
                <a:gd name="connsiteX5" fmla="*/ 1451687 w 2158465"/>
                <a:gd name="connsiteY5" fmla="*/ 904339 h 904648"/>
                <a:gd name="connsiteX6" fmla="*/ 2158465 w 2158465"/>
                <a:gd name="connsiteY6" fmla="*/ 854530 h 904648"/>
                <a:gd name="connsiteX0" fmla="*/ 0 w 2158465"/>
                <a:gd name="connsiteY0" fmla="*/ 0 h 904461"/>
                <a:gd name="connsiteX1" fmla="*/ 172928 w 2158465"/>
                <a:gd name="connsiteY1" fmla="*/ 248632 h 904461"/>
                <a:gd name="connsiteX2" fmla="*/ 356343 w 2158465"/>
                <a:gd name="connsiteY2" fmla="*/ 447547 h 904461"/>
                <a:gd name="connsiteX3" fmla="*/ 652070 w 2158465"/>
                <a:gd name="connsiteY3" fmla="*/ 673083 h 904461"/>
                <a:gd name="connsiteX4" fmla="*/ 998108 w 2158465"/>
                <a:gd name="connsiteY4" fmla="*/ 821654 h 904461"/>
                <a:gd name="connsiteX5" fmla="*/ 1451687 w 2158465"/>
                <a:gd name="connsiteY5" fmla="*/ 904339 h 904461"/>
                <a:gd name="connsiteX6" fmla="*/ 2158465 w 2158465"/>
                <a:gd name="connsiteY6" fmla="*/ 854530 h 904461"/>
                <a:gd name="connsiteX0" fmla="*/ 0 w 2158465"/>
                <a:gd name="connsiteY0" fmla="*/ 0 h 905526"/>
                <a:gd name="connsiteX1" fmla="*/ 172928 w 2158465"/>
                <a:gd name="connsiteY1" fmla="*/ 248632 h 905526"/>
                <a:gd name="connsiteX2" fmla="*/ 356343 w 2158465"/>
                <a:gd name="connsiteY2" fmla="*/ 447547 h 905526"/>
                <a:gd name="connsiteX3" fmla="*/ 652070 w 2158465"/>
                <a:gd name="connsiteY3" fmla="*/ 673083 h 905526"/>
                <a:gd name="connsiteX4" fmla="*/ 998108 w 2158465"/>
                <a:gd name="connsiteY4" fmla="*/ 821654 h 905526"/>
                <a:gd name="connsiteX5" fmla="*/ 1451687 w 2158465"/>
                <a:gd name="connsiteY5" fmla="*/ 904339 h 905526"/>
                <a:gd name="connsiteX6" fmla="*/ 2158465 w 2158465"/>
                <a:gd name="connsiteY6" fmla="*/ 854530 h 90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8465" h="905526">
                  <a:moveTo>
                    <a:pt x="0" y="0"/>
                  </a:moveTo>
                  <a:cubicBezTo>
                    <a:pt x="69535" y="125525"/>
                    <a:pt x="113538" y="174041"/>
                    <a:pt x="172928" y="248632"/>
                  </a:cubicBezTo>
                  <a:cubicBezTo>
                    <a:pt x="232319" y="323223"/>
                    <a:pt x="276486" y="376805"/>
                    <a:pt x="356343" y="447547"/>
                  </a:cubicBezTo>
                  <a:cubicBezTo>
                    <a:pt x="436200" y="518289"/>
                    <a:pt x="545109" y="610732"/>
                    <a:pt x="652070" y="673083"/>
                  </a:cubicBezTo>
                  <a:cubicBezTo>
                    <a:pt x="759031" y="735434"/>
                    <a:pt x="864839" y="783111"/>
                    <a:pt x="998108" y="821654"/>
                  </a:cubicBezTo>
                  <a:cubicBezTo>
                    <a:pt x="1131378" y="860197"/>
                    <a:pt x="1304907" y="904129"/>
                    <a:pt x="1451687" y="904339"/>
                  </a:cubicBezTo>
                  <a:cubicBezTo>
                    <a:pt x="1598467" y="904549"/>
                    <a:pt x="1817668" y="917234"/>
                    <a:pt x="2158465" y="854530"/>
                  </a:cubicBezTo>
                </a:path>
              </a:pathLst>
            </a:custGeom>
            <a:ln w="158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151191" y="1330354"/>
              <a:ext cx="2094756" cy="1954443"/>
            </a:xfrm>
            <a:custGeom>
              <a:avLst/>
              <a:gdLst>
                <a:gd name="connsiteX0" fmla="*/ 0 w 2073105"/>
                <a:gd name="connsiteY0" fmla="*/ 0 h 1954443"/>
                <a:gd name="connsiteX1" fmla="*/ 174504 w 2073105"/>
                <a:gd name="connsiteY1" fmla="*/ 816678 h 1954443"/>
                <a:gd name="connsiteX2" fmla="*/ 509551 w 2073105"/>
                <a:gd name="connsiteY2" fmla="*/ 1347169 h 1954443"/>
                <a:gd name="connsiteX3" fmla="*/ 760836 w 2073105"/>
                <a:gd name="connsiteY3" fmla="*/ 1647316 h 1954443"/>
                <a:gd name="connsiteX4" fmla="*/ 1019102 w 2073105"/>
                <a:gd name="connsiteY4" fmla="*/ 1814840 h 1954443"/>
                <a:gd name="connsiteX5" fmla="*/ 1347169 w 2073105"/>
                <a:gd name="connsiteY5" fmla="*/ 1926522 h 1954443"/>
                <a:gd name="connsiteX6" fmla="*/ 1661276 w 2073105"/>
                <a:gd name="connsiteY6" fmla="*/ 1954443 h 1954443"/>
                <a:gd name="connsiteX7" fmla="*/ 2073105 w 2073105"/>
                <a:gd name="connsiteY7" fmla="*/ 1926522 h 195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3105" h="1954443">
                  <a:moveTo>
                    <a:pt x="0" y="0"/>
                  </a:moveTo>
                  <a:cubicBezTo>
                    <a:pt x="44789" y="296075"/>
                    <a:pt x="89579" y="592150"/>
                    <a:pt x="174504" y="816678"/>
                  </a:cubicBezTo>
                  <a:cubicBezTo>
                    <a:pt x="259429" y="1041206"/>
                    <a:pt x="411829" y="1208729"/>
                    <a:pt x="509551" y="1347169"/>
                  </a:cubicBezTo>
                  <a:cubicBezTo>
                    <a:pt x="607273" y="1485609"/>
                    <a:pt x="675911" y="1569371"/>
                    <a:pt x="760836" y="1647316"/>
                  </a:cubicBezTo>
                  <a:cubicBezTo>
                    <a:pt x="845761" y="1725261"/>
                    <a:pt x="921380" y="1768306"/>
                    <a:pt x="1019102" y="1814840"/>
                  </a:cubicBezTo>
                  <a:cubicBezTo>
                    <a:pt x="1116824" y="1861374"/>
                    <a:pt x="1240140" y="1903255"/>
                    <a:pt x="1347169" y="1926522"/>
                  </a:cubicBezTo>
                  <a:cubicBezTo>
                    <a:pt x="1454198" y="1949789"/>
                    <a:pt x="1540287" y="1954443"/>
                    <a:pt x="1661276" y="1954443"/>
                  </a:cubicBezTo>
                  <a:cubicBezTo>
                    <a:pt x="1782265" y="1954443"/>
                    <a:pt x="1927685" y="1940482"/>
                    <a:pt x="2073105" y="1926522"/>
                  </a:cubicBezTo>
                </a:path>
              </a:pathLst>
            </a:cu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LUX"/>
            <p:cNvSpPr/>
            <p:nvPr/>
          </p:nvSpPr>
          <p:spPr>
            <a:xfrm>
              <a:off x="4647491" y="1944607"/>
              <a:ext cx="2952605" cy="2169665"/>
            </a:xfrm>
            <a:custGeom>
              <a:avLst/>
              <a:gdLst>
                <a:gd name="connsiteX0" fmla="*/ 0 w 2952605"/>
                <a:gd name="connsiteY0" fmla="*/ 0 h 2169665"/>
                <a:gd name="connsiteX1" fmla="*/ 69802 w 2952605"/>
                <a:gd name="connsiteY1" fmla="*/ 767817 h 2169665"/>
                <a:gd name="connsiteX2" fmla="*/ 230345 w 2952605"/>
                <a:gd name="connsiteY2" fmla="*/ 1312269 h 2169665"/>
                <a:gd name="connsiteX3" fmla="*/ 544452 w 2952605"/>
                <a:gd name="connsiteY3" fmla="*/ 1828800 h 2169665"/>
                <a:gd name="connsiteX4" fmla="*/ 1040043 w 2952605"/>
                <a:gd name="connsiteY4" fmla="*/ 2094046 h 2169665"/>
                <a:gd name="connsiteX5" fmla="*/ 1507713 w 2952605"/>
                <a:gd name="connsiteY5" fmla="*/ 2163848 h 2169665"/>
                <a:gd name="connsiteX6" fmla="*/ 2031225 w 2952605"/>
                <a:gd name="connsiteY6" fmla="*/ 2128947 h 2169665"/>
                <a:gd name="connsiteX7" fmla="*/ 2952605 w 2952605"/>
                <a:gd name="connsiteY7" fmla="*/ 1982364 h 216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605" h="2169665">
                  <a:moveTo>
                    <a:pt x="0" y="0"/>
                  </a:moveTo>
                  <a:cubicBezTo>
                    <a:pt x="15705" y="274553"/>
                    <a:pt x="31411" y="549106"/>
                    <a:pt x="69802" y="767817"/>
                  </a:cubicBezTo>
                  <a:cubicBezTo>
                    <a:pt x="108193" y="986528"/>
                    <a:pt x="151237" y="1135439"/>
                    <a:pt x="230345" y="1312269"/>
                  </a:cubicBezTo>
                  <a:cubicBezTo>
                    <a:pt x="309453" y="1489099"/>
                    <a:pt x="409502" y="1698504"/>
                    <a:pt x="544452" y="1828800"/>
                  </a:cubicBezTo>
                  <a:cubicBezTo>
                    <a:pt x="679402" y="1959096"/>
                    <a:pt x="879500" y="2038205"/>
                    <a:pt x="1040043" y="2094046"/>
                  </a:cubicBezTo>
                  <a:cubicBezTo>
                    <a:pt x="1200586" y="2149887"/>
                    <a:pt x="1342516" y="2158031"/>
                    <a:pt x="1507713" y="2163848"/>
                  </a:cubicBezTo>
                  <a:cubicBezTo>
                    <a:pt x="1672910" y="2169665"/>
                    <a:pt x="1790410" y="2159194"/>
                    <a:pt x="2031225" y="2128947"/>
                  </a:cubicBezTo>
                  <a:cubicBezTo>
                    <a:pt x="2272040" y="2098700"/>
                    <a:pt x="2612322" y="2040532"/>
                    <a:pt x="2952605" y="1982364"/>
                  </a:cubicBezTo>
                </a:path>
              </a:pathLst>
            </a:cu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DEAP"/>
            <p:cNvSpPr/>
            <p:nvPr/>
          </p:nvSpPr>
          <p:spPr>
            <a:xfrm>
              <a:off x="5554911" y="2740345"/>
              <a:ext cx="2045185" cy="1648479"/>
            </a:xfrm>
            <a:custGeom>
              <a:avLst/>
              <a:gdLst>
                <a:gd name="connsiteX0" fmla="*/ 0 w 2045185"/>
                <a:gd name="connsiteY0" fmla="*/ 0 h 1648479"/>
                <a:gd name="connsiteX1" fmla="*/ 230345 w 2045185"/>
                <a:gd name="connsiteY1" fmla="*/ 760836 h 1648479"/>
                <a:gd name="connsiteX2" fmla="*/ 509551 w 2045185"/>
                <a:gd name="connsiteY2" fmla="*/ 1242467 h 1648479"/>
                <a:gd name="connsiteX3" fmla="*/ 893460 w 2045185"/>
                <a:gd name="connsiteY3" fmla="*/ 1521673 h 1648479"/>
                <a:gd name="connsiteX4" fmla="*/ 1242467 w 2045185"/>
                <a:gd name="connsiteY4" fmla="*/ 1619395 h 1648479"/>
                <a:gd name="connsiteX5" fmla="*/ 1772959 w 2045185"/>
                <a:gd name="connsiteY5" fmla="*/ 1647316 h 1648479"/>
                <a:gd name="connsiteX6" fmla="*/ 2045185 w 2045185"/>
                <a:gd name="connsiteY6" fmla="*/ 1626375 h 164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5185" h="1648479">
                  <a:moveTo>
                    <a:pt x="0" y="0"/>
                  </a:moveTo>
                  <a:cubicBezTo>
                    <a:pt x="72710" y="276879"/>
                    <a:pt x="145420" y="553758"/>
                    <a:pt x="230345" y="760836"/>
                  </a:cubicBezTo>
                  <a:cubicBezTo>
                    <a:pt x="315270" y="967914"/>
                    <a:pt x="399032" y="1115661"/>
                    <a:pt x="509551" y="1242467"/>
                  </a:cubicBezTo>
                  <a:cubicBezTo>
                    <a:pt x="620070" y="1369273"/>
                    <a:pt x="771307" y="1458852"/>
                    <a:pt x="893460" y="1521673"/>
                  </a:cubicBezTo>
                  <a:cubicBezTo>
                    <a:pt x="1015613" y="1584494"/>
                    <a:pt x="1095884" y="1598454"/>
                    <a:pt x="1242467" y="1619395"/>
                  </a:cubicBezTo>
                  <a:cubicBezTo>
                    <a:pt x="1389050" y="1640336"/>
                    <a:pt x="1639173" y="1646153"/>
                    <a:pt x="1772959" y="1647316"/>
                  </a:cubicBezTo>
                  <a:cubicBezTo>
                    <a:pt x="1906745" y="1648479"/>
                    <a:pt x="1975965" y="1637427"/>
                    <a:pt x="2045185" y="1626375"/>
                  </a:cubicBezTo>
                </a:path>
              </a:pathLst>
            </a:custGeom>
            <a:ln w="19050">
              <a:solidFill>
                <a:srgbClr val="92D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735676" y="2092220"/>
              <a:ext cx="827889" cy="336990"/>
            </a:xfrm>
            <a:custGeom>
              <a:avLst/>
              <a:gdLst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15" fmla="*/ 422495 w 827889"/>
                <a:gd name="connsiteY15" fmla="*/ 44261 h 336990"/>
                <a:gd name="connsiteX0" fmla="*/ 422495 w 827889"/>
                <a:gd name="connsiteY0" fmla="*/ 44261 h 336990"/>
                <a:gd name="connsiteX1" fmla="*/ 582440 w 827889"/>
                <a:gd name="connsiteY1" fmla="*/ 65386 h 336990"/>
                <a:gd name="connsiteX2" fmla="*/ 682028 w 827889"/>
                <a:gd name="connsiteY2" fmla="*/ 116689 h 336990"/>
                <a:gd name="connsiteX3" fmla="*/ 769545 w 827889"/>
                <a:gd name="connsiteY3" fmla="*/ 195152 h 336990"/>
                <a:gd name="connsiteX4" fmla="*/ 817830 w 827889"/>
                <a:gd name="connsiteY4" fmla="*/ 300776 h 336990"/>
                <a:gd name="connsiteX5" fmla="*/ 823865 w 827889"/>
                <a:gd name="connsiteY5" fmla="*/ 321901 h 336990"/>
                <a:gd name="connsiteX6" fmla="*/ 793687 w 827889"/>
                <a:gd name="connsiteY6" fmla="*/ 333972 h 336990"/>
                <a:gd name="connsiteX7" fmla="*/ 663921 w 827889"/>
                <a:gd name="connsiteY7" fmla="*/ 303794 h 336990"/>
                <a:gd name="connsiteX8" fmla="*/ 377228 w 827889"/>
                <a:gd name="connsiteY8" fmla="*/ 261544 h 336990"/>
                <a:gd name="connsiteX9" fmla="*/ 250479 w 827889"/>
                <a:gd name="connsiteY9" fmla="*/ 225330 h 336990"/>
                <a:gd name="connsiteX10" fmla="*/ 147873 w 827889"/>
                <a:gd name="connsiteY10" fmla="*/ 158938 h 336990"/>
                <a:gd name="connsiteX11" fmla="*/ 72428 w 827889"/>
                <a:gd name="connsiteY11" fmla="*/ 122724 h 336990"/>
                <a:gd name="connsiteX12" fmla="*/ 6036 w 827889"/>
                <a:gd name="connsiteY12" fmla="*/ 62368 h 336990"/>
                <a:gd name="connsiteX13" fmla="*/ 36214 w 827889"/>
                <a:gd name="connsiteY13" fmla="*/ 8047 h 336990"/>
                <a:gd name="connsiteX14" fmla="*/ 135802 w 827889"/>
                <a:gd name="connsiteY14" fmla="*/ 14083 h 336990"/>
                <a:gd name="connsiteX15" fmla="*/ 259533 w 827889"/>
                <a:gd name="connsiteY15" fmla="*/ 29172 h 336990"/>
                <a:gd name="connsiteX16" fmla="*/ 422495 w 827889"/>
                <a:gd name="connsiteY16" fmla="*/ 44261 h 336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7889" h="336990">
                  <a:moveTo>
                    <a:pt x="422495" y="44261"/>
                  </a:moveTo>
                  <a:cubicBezTo>
                    <a:pt x="480840" y="48788"/>
                    <a:pt x="539185" y="53315"/>
                    <a:pt x="582440" y="65386"/>
                  </a:cubicBezTo>
                  <a:cubicBezTo>
                    <a:pt x="625695" y="77457"/>
                    <a:pt x="650844" y="95061"/>
                    <a:pt x="682028" y="116689"/>
                  </a:cubicBezTo>
                  <a:cubicBezTo>
                    <a:pt x="713212" y="138317"/>
                    <a:pt x="746911" y="164471"/>
                    <a:pt x="769545" y="195152"/>
                  </a:cubicBezTo>
                  <a:cubicBezTo>
                    <a:pt x="792179" y="225833"/>
                    <a:pt x="808777" y="279651"/>
                    <a:pt x="817830" y="300776"/>
                  </a:cubicBezTo>
                  <a:cubicBezTo>
                    <a:pt x="826883" y="321901"/>
                    <a:pt x="827889" y="316368"/>
                    <a:pt x="823865" y="321901"/>
                  </a:cubicBezTo>
                  <a:cubicBezTo>
                    <a:pt x="819841" y="327434"/>
                    <a:pt x="820344" y="336990"/>
                    <a:pt x="793687" y="333972"/>
                  </a:cubicBezTo>
                  <a:cubicBezTo>
                    <a:pt x="767030" y="330954"/>
                    <a:pt x="733331" y="315865"/>
                    <a:pt x="663921" y="303794"/>
                  </a:cubicBezTo>
                  <a:cubicBezTo>
                    <a:pt x="594511" y="291723"/>
                    <a:pt x="446135" y="274621"/>
                    <a:pt x="377228" y="261544"/>
                  </a:cubicBezTo>
                  <a:cubicBezTo>
                    <a:pt x="308321" y="248467"/>
                    <a:pt x="288705" y="242431"/>
                    <a:pt x="250479" y="225330"/>
                  </a:cubicBezTo>
                  <a:cubicBezTo>
                    <a:pt x="212253" y="208229"/>
                    <a:pt x="177548" y="176039"/>
                    <a:pt x="147873" y="158938"/>
                  </a:cubicBezTo>
                  <a:cubicBezTo>
                    <a:pt x="118198" y="141837"/>
                    <a:pt x="96067" y="138819"/>
                    <a:pt x="72428" y="122724"/>
                  </a:cubicBezTo>
                  <a:cubicBezTo>
                    <a:pt x="48789" y="106629"/>
                    <a:pt x="12072" y="81481"/>
                    <a:pt x="6036" y="62368"/>
                  </a:cubicBezTo>
                  <a:cubicBezTo>
                    <a:pt x="0" y="43255"/>
                    <a:pt x="14586" y="16094"/>
                    <a:pt x="36214" y="8047"/>
                  </a:cubicBezTo>
                  <a:cubicBezTo>
                    <a:pt x="57842" y="0"/>
                    <a:pt x="100594" y="12071"/>
                    <a:pt x="135802" y="14083"/>
                  </a:cubicBezTo>
                  <a:lnTo>
                    <a:pt x="259533" y="29172"/>
                  </a:lnTo>
                  <a:lnTo>
                    <a:pt x="422495" y="44261"/>
                  </a:lnTo>
                  <a:close/>
                </a:path>
              </a:pathLst>
            </a:custGeom>
            <a:solidFill>
              <a:srgbClr val="FFC000">
                <a:alpha val="40000"/>
              </a:srgbClr>
            </a:solidFill>
            <a:ln w="19050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68" name="CDMS Si contour"/>
            <p:cNvSpPr/>
            <p:nvPr/>
          </p:nvSpPr>
          <p:spPr>
            <a:xfrm>
              <a:off x="4660591" y="2094013"/>
              <a:ext cx="1081205" cy="945248"/>
            </a:xfrm>
            <a:custGeom>
              <a:avLst/>
              <a:gdLst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809171 w 1059542"/>
                <a:gd name="connsiteY9" fmla="*/ 667052 h 951895"/>
                <a:gd name="connsiteX10" fmla="*/ 591457 w 1059542"/>
                <a:gd name="connsiteY10" fmla="*/ 540052 h 951895"/>
                <a:gd name="connsiteX11" fmla="*/ 290285 w 1059542"/>
                <a:gd name="connsiteY11" fmla="*/ 318709 h 951895"/>
                <a:gd name="connsiteX12" fmla="*/ 148771 w 1059542"/>
                <a:gd name="connsiteY12" fmla="*/ 151795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91457 w 1059542"/>
                <a:gd name="connsiteY10" fmla="*/ 540052 h 951895"/>
                <a:gd name="connsiteX11" fmla="*/ 290285 w 1059542"/>
                <a:gd name="connsiteY11" fmla="*/ 318709 h 951895"/>
                <a:gd name="connsiteX12" fmla="*/ 148771 w 1059542"/>
                <a:gd name="connsiteY12" fmla="*/ 151795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90285 w 1059542"/>
                <a:gd name="connsiteY11" fmla="*/ 318709 h 951895"/>
                <a:gd name="connsiteX12" fmla="*/ 148771 w 1059542"/>
                <a:gd name="connsiteY12" fmla="*/ 151795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67982 w 1059542"/>
                <a:gd name="connsiteY11" fmla="*/ 314992 h 951895"/>
                <a:gd name="connsiteX12" fmla="*/ 148771 w 1059542"/>
                <a:gd name="connsiteY12" fmla="*/ 151795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67982 w 1059542"/>
                <a:gd name="connsiteY11" fmla="*/ 314992 h 951895"/>
                <a:gd name="connsiteX12" fmla="*/ 122751 w 1059542"/>
                <a:gd name="connsiteY12" fmla="*/ 151795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112485 w 1059542"/>
                <a:gd name="connsiteY2" fmla="*/ 427566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67982 w 1059542"/>
                <a:gd name="connsiteY11" fmla="*/ 314992 h 951895"/>
                <a:gd name="connsiteX12" fmla="*/ 115317 w 1059542"/>
                <a:gd name="connsiteY12" fmla="*/ 162946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86466 w 1059542"/>
                <a:gd name="connsiteY2" fmla="*/ 438717 h 951895"/>
                <a:gd name="connsiteX3" fmla="*/ 279399 w 1059542"/>
                <a:gd name="connsiteY3" fmla="*/ 717852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67982 w 1059542"/>
                <a:gd name="connsiteY11" fmla="*/ 314992 h 951895"/>
                <a:gd name="connsiteX12" fmla="*/ 115317 w 1059542"/>
                <a:gd name="connsiteY12" fmla="*/ 162946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3628 w 1059542"/>
                <a:gd name="connsiteY0" fmla="*/ 32052 h 951895"/>
                <a:gd name="connsiteX1" fmla="*/ 29028 w 1059542"/>
                <a:gd name="connsiteY1" fmla="*/ 257023 h 951895"/>
                <a:gd name="connsiteX2" fmla="*/ 86466 w 1059542"/>
                <a:gd name="connsiteY2" fmla="*/ 438717 h 951895"/>
                <a:gd name="connsiteX3" fmla="*/ 268248 w 1059542"/>
                <a:gd name="connsiteY3" fmla="*/ 729003 h 951895"/>
                <a:gd name="connsiteX4" fmla="*/ 522514 w 1059542"/>
                <a:gd name="connsiteY4" fmla="*/ 892023 h 951895"/>
                <a:gd name="connsiteX5" fmla="*/ 823685 w 1059542"/>
                <a:gd name="connsiteY5" fmla="*/ 946452 h 951895"/>
                <a:gd name="connsiteX6" fmla="*/ 994228 w 1059542"/>
                <a:gd name="connsiteY6" fmla="*/ 924680 h 951895"/>
                <a:gd name="connsiteX7" fmla="*/ 1059542 w 1059542"/>
                <a:gd name="connsiteY7" fmla="*/ 873880 h 951895"/>
                <a:gd name="connsiteX8" fmla="*/ 994228 w 1059542"/>
                <a:gd name="connsiteY8" fmla="*/ 790423 h 951895"/>
                <a:gd name="connsiteX9" fmla="*/ 794303 w 1059542"/>
                <a:gd name="connsiteY9" fmla="*/ 689354 h 951895"/>
                <a:gd name="connsiteX10" fmla="*/ 569154 w 1059542"/>
                <a:gd name="connsiteY10" fmla="*/ 554921 h 951895"/>
                <a:gd name="connsiteX11" fmla="*/ 267982 w 1059542"/>
                <a:gd name="connsiteY11" fmla="*/ 314992 h 951895"/>
                <a:gd name="connsiteX12" fmla="*/ 115317 w 1059542"/>
                <a:gd name="connsiteY12" fmla="*/ 162946 h 951895"/>
                <a:gd name="connsiteX13" fmla="*/ 50799 w 1059542"/>
                <a:gd name="connsiteY13" fmla="*/ 64709 h 951895"/>
                <a:gd name="connsiteX14" fmla="*/ 3628 w 1059542"/>
                <a:gd name="connsiteY14" fmla="*/ 32052 h 951895"/>
                <a:gd name="connsiteX0" fmla="*/ 5487 w 1061401"/>
                <a:gd name="connsiteY0" fmla="*/ 31433 h 951276"/>
                <a:gd name="connsiteX1" fmla="*/ 19736 w 1061401"/>
                <a:gd name="connsiteY1" fmla="*/ 252687 h 951276"/>
                <a:gd name="connsiteX2" fmla="*/ 88325 w 1061401"/>
                <a:gd name="connsiteY2" fmla="*/ 438098 h 951276"/>
                <a:gd name="connsiteX3" fmla="*/ 270107 w 1061401"/>
                <a:gd name="connsiteY3" fmla="*/ 728384 h 951276"/>
                <a:gd name="connsiteX4" fmla="*/ 524373 w 1061401"/>
                <a:gd name="connsiteY4" fmla="*/ 891404 h 951276"/>
                <a:gd name="connsiteX5" fmla="*/ 825544 w 1061401"/>
                <a:gd name="connsiteY5" fmla="*/ 945833 h 951276"/>
                <a:gd name="connsiteX6" fmla="*/ 996087 w 1061401"/>
                <a:gd name="connsiteY6" fmla="*/ 924061 h 951276"/>
                <a:gd name="connsiteX7" fmla="*/ 1061401 w 1061401"/>
                <a:gd name="connsiteY7" fmla="*/ 873261 h 951276"/>
                <a:gd name="connsiteX8" fmla="*/ 996087 w 1061401"/>
                <a:gd name="connsiteY8" fmla="*/ 789804 h 951276"/>
                <a:gd name="connsiteX9" fmla="*/ 796162 w 1061401"/>
                <a:gd name="connsiteY9" fmla="*/ 688735 h 951276"/>
                <a:gd name="connsiteX10" fmla="*/ 571013 w 1061401"/>
                <a:gd name="connsiteY10" fmla="*/ 554302 h 951276"/>
                <a:gd name="connsiteX11" fmla="*/ 269841 w 1061401"/>
                <a:gd name="connsiteY11" fmla="*/ 314373 h 951276"/>
                <a:gd name="connsiteX12" fmla="*/ 117176 w 1061401"/>
                <a:gd name="connsiteY12" fmla="*/ 162327 h 951276"/>
                <a:gd name="connsiteX13" fmla="*/ 52658 w 1061401"/>
                <a:gd name="connsiteY13" fmla="*/ 64090 h 951276"/>
                <a:gd name="connsiteX14" fmla="*/ 5487 w 1061401"/>
                <a:gd name="connsiteY14" fmla="*/ 31433 h 951276"/>
                <a:gd name="connsiteX0" fmla="*/ 5487 w 1061401"/>
                <a:gd name="connsiteY0" fmla="*/ 31433 h 951276"/>
                <a:gd name="connsiteX1" fmla="*/ 19736 w 1061401"/>
                <a:gd name="connsiteY1" fmla="*/ 252687 h 951276"/>
                <a:gd name="connsiteX2" fmla="*/ 77174 w 1061401"/>
                <a:gd name="connsiteY2" fmla="*/ 452967 h 951276"/>
                <a:gd name="connsiteX3" fmla="*/ 270107 w 1061401"/>
                <a:gd name="connsiteY3" fmla="*/ 728384 h 951276"/>
                <a:gd name="connsiteX4" fmla="*/ 524373 w 1061401"/>
                <a:gd name="connsiteY4" fmla="*/ 891404 h 951276"/>
                <a:gd name="connsiteX5" fmla="*/ 825544 w 1061401"/>
                <a:gd name="connsiteY5" fmla="*/ 945833 h 951276"/>
                <a:gd name="connsiteX6" fmla="*/ 996087 w 1061401"/>
                <a:gd name="connsiteY6" fmla="*/ 924061 h 951276"/>
                <a:gd name="connsiteX7" fmla="*/ 1061401 w 1061401"/>
                <a:gd name="connsiteY7" fmla="*/ 873261 h 951276"/>
                <a:gd name="connsiteX8" fmla="*/ 996087 w 1061401"/>
                <a:gd name="connsiteY8" fmla="*/ 789804 h 951276"/>
                <a:gd name="connsiteX9" fmla="*/ 796162 w 1061401"/>
                <a:gd name="connsiteY9" fmla="*/ 688735 h 951276"/>
                <a:gd name="connsiteX10" fmla="*/ 571013 w 1061401"/>
                <a:gd name="connsiteY10" fmla="*/ 554302 h 951276"/>
                <a:gd name="connsiteX11" fmla="*/ 269841 w 1061401"/>
                <a:gd name="connsiteY11" fmla="*/ 314373 h 951276"/>
                <a:gd name="connsiteX12" fmla="*/ 117176 w 1061401"/>
                <a:gd name="connsiteY12" fmla="*/ 162327 h 951276"/>
                <a:gd name="connsiteX13" fmla="*/ 52658 w 1061401"/>
                <a:gd name="connsiteY13" fmla="*/ 64090 h 951276"/>
                <a:gd name="connsiteX14" fmla="*/ 5487 w 1061401"/>
                <a:gd name="connsiteY14" fmla="*/ 31433 h 951276"/>
                <a:gd name="connsiteX0" fmla="*/ 5487 w 1061401"/>
                <a:gd name="connsiteY0" fmla="*/ 31433 h 951276"/>
                <a:gd name="connsiteX1" fmla="*/ 19736 w 1061401"/>
                <a:gd name="connsiteY1" fmla="*/ 252687 h 951276"/>
                <a:gd name="connsiteX2" fmla="*/ 77174 w 1061401"/>
                <a:gd name="connsiteY2" fmla="*/ 452967 h 951276"/>
                <a:gd name="connsiteX3" fmla="*/ 270107 w 1061401"/>
                <a:gd name="connsiteY3" fmla="*/ 728384 h 951276"/>
                <a:gd name="connsiteX4" fmla="*/ 524373 w 1061401"/>
                <a:gd name="connsiteY4" fmla="*/ 891404 h 951276"/>
                <a:gd name="connsiteX5" fmla="*/ 825544 w 1061401"/>
                <a:gd name="connsiteY5" fmla="*/ 945833 h 951276"/>
                <a:gd name="connsiteX6" fmla="*/ 996087 w 1061401"/>
                <a:gd name="connsiteY6" fmla="*/ 924061 h 951276"/>
                <a:gd name="connsiteX7" fmla="*/ 1061401 w 1061401"/>
                <a:gd name="connsiteY7" fmla="*/ 873261 h 951276"/>
                <a:gd name="connsiteX8" fmla="*/ 996087 w 1061401"/>
                <a:gd name="connsiteY8" fmla="*/ 789804 h 951276"/>
                <a:gd name="connsiteX9" fmla="*/ 796162 w 1061401"/>
                <a:gd name="connsiteY9" fmla="*/ 688735 h 951276"/>
                <a:gd name="connsiteX10" fmla="*/ 571013 w 1061401"/>
                <a:gd name="connsiteY10" fmla="*/ 554302 h 951276"/>
                <a:gd name="connsiteX11" fmla="*/ 280992 w 1061401"/>
                <a:gd name="connsiteY11" fmla="*/ 329241 h 951276"/>
                <a:gd name="connsiteX12" fmla="*/ 117176 w 1061401"/>
                <a:gd name="connsiteY12" fmla="*/ 162327 h 951276"/>
                <a:gd name="connsiteX13" fmla="*/ 52658 w 1061401"/>
                <a:gd name="connsiteY13" fmla="*/ 64090 h 951276"/>
                <a:gd name="connsiteX14" fmla="*/ 5487 w 1061401"/>
                <a:gd name="connsiteY14" fmla="*/ 31433 h 951276"/>
                <a:gd name="connsiteX0" fmla="*/ 5487 w 1061401"/>
                <a:gd name="connsiteY0" fmla="*/ 31433 h 951276"/>
                <a:gd name="connsiteX1" fmla="*/ 19736 w 1061401"/>
                <a:gd name="connsiteY1" fmla="*/ 252687 h 951276"/>
                <a:gd name="connsiteX2" fmla="*/ 77174 w 1061401"/>
                <a:gd name="connsiteY2" fmla="*/ 452967 h 951276"/>
                <a:gd name="connsiteX3" fmla="*/ 270107 w 1061401"/>
                <a:gd name="connsiteY3" fmla="*/ 728384 h 951276"/>
                <a:gd name="connsiteX4" fmla="*/ 524373 w 1061401"/>
                <a:gd name="connsiteY4" fmla="*/ 891404 h 951276"/>
                <a:gd name="connsiteX5" fmla="*/ 825544 w 1061401"/>
                <a:gd name="connsiteY5" fmla="*/ 945833 h 951276"/>
                <a:gd name="connsiteX6" fmla="*/ 996087 w 1061401"/>
                <a:gd name="connsiteY6" fmla="*/ 924061 h 951276"/>
                <a:gd name="connsiteX7" fmla="*/ 1061401 w 1061401"/>
                <a:gd name="connsiteY7" fmla="*/ 873261 h 951276"/>
                <a:gd name="connsiteX8" fmla="*/ 996087 w 1061401"/>
                <a:gd name="connsiteY8" fmla="*/ 789804 h 951276"/>
                <a:gd name="connsiteX9" fmla="*/ 796162 w 1061401"/>
                <a:gd name="connsiteY9" fmla="*/ 688735 h 951276"/>
                <a:gd name="connsiteX10" fmla="*/ 548711 w 1061401"/>
                <a:gd name="connsiteY10" fmla="*/ 539433 h 951276"/>
                <a:gd name="connsiteX11" fmla="*/ 280992 w 1061401"/>
                <a:gd name="connsiteY11" fmla="*/ 329241 h 951276"/>
                <a:gd name="connsiteX12" fmla="*/ 117176 w 1061401"/>
                <a:gd name="connsiteY12" fmla="*/ 162327 h 951276"/>
                <a:gd name="connsiteX13" fmla="*/ 52658 w 1061401"/>
                <a:gd name="connsiteY13" fmla="*/ 64090 h 951276"/>
                <a:gd name="connsiteX14" fmla="*/ 5487 w 1061401"/>
                <a:gd name="connsiteY14" fmla="*/ 31433 h 951276"/>
                <a:gd name="connsiteX0" fmla="*/ 54526 w 1110440"/>
                <a:gd name="connsiteY0" fmla="*/ 31433 h 951276"/>
                <a:gd name="connsiteX1" fmla="*/ 11948 w 1110440"/>
                <a:gd name="connsiteY1" fmla="*/ 252687 h 951276"/>
                <a:gd name="connsiteX2" fmla="*/ 126213 w 1110440"/>
                <a:gd name="connsiteY2" fmla="*/ 452967 h 951276"/>
                <a:gd name="connsiteX3" fmla="*/ 319146 w 1110440"/>
                <a:gd name="connsiteY3" fmla="*/ 728384 h 951276"/>
                <a:gd name="connsiteX4" fmla="*/ 573412 w 1110440"/>
                <a:gd name="connsiteY4" fmla="*/ 891404 h 951276"/>
                <a:gd name="connsiteX5" fmla="*/ 874583 w 1110440"/>
                <a:gd name="connsiteY5" fmla="*/ 945833 h 951276"/>
                <a:gd name="connsiteX6" fmla="*/ 1045126 w 1110440"/>
                <a:gd name="connsiteY6" fmla="*/ 924061 h 951276"/>
                <a:gd name="connsiteX7" fmla="*/ 1110440 w 1110440"/>
                <a:gd name="connsiteY7" fmla="*/ 873261 h 951276"/>
                <a:gd name="connsiteX8" fmla="*/ 1045126 w 1110440"/>
                <a:gd name="connsiteY8" fmla="*/ 789804 h 951276"/>
                <a:gd name="connsiteX9" fmla="*/ 845201 w 1110440"/>
                <a:gd name="connsiteY9" fmla="*/ 688735 h 951276"/>
                <a:gd name="connsiteX10" fmla="*/ 597750 w 1110440"/>
                <a:gd name="connsiteY10" fmla="*/ 539433 h 951276"/>
                <a:gd name="connsiteX11" fmla="*/ 330031 w 1110440"/>
                <a:gd name="connsiteY11" fmla="*/ 329241 h 951276"/>
                <a:gd name="connsiteX12" fmla="*/ 166215 w 1110440"/>
                <a:gd name="connsiteY12" fmla="*/ 162327 h 951276"/>
                <a:gd name="connsiteX13" fmla="*/ 101697 w 1110440"/>
                <a:gd name="connsiteY13" fmla="*/ 64090 h 951276"/>
                <a:gd name="connsiteX14" fmla="*/ 54526 w 1110440"/>
                <a:gd name="connsiteY14" fmla="*/ 31433 h 951276"/>
                <a:gd name="connsiteX0" fmla="*/ 54526 w 1110440"/>
                <a:gd name="connsiteY0" fmla="*/ 31433 h 951276"/>
                <a:gd name="connsiteX1" fmla="*/ 11948 w 1110440"/>
                <a:gd name="connsiteY1" fmla="*/ 252687 h 951276"/>
                <a:gd name="connsiteX2" fmla="*/ 126213 w 1110440"/>
                <a:gd name="connsiteY2" fmla="*/ 468465 h 951276"/>
                <a:gd name="connsiteX3" fmla="*/ 319146 w 1110440"/>
                <a:gd name="connsiteY3" fmla="*/ 728384 h 951276"/>
                <a:gd name="connsiteX4" fmla="*/ 573412 w 1110440"/>
                <a:gd name="connsiteY4" fmla="*/ 891404 h 951276"/>
                <a:gd name="connsiteX5" fmla="*/ 874583 w 1110440"/>
                <a:gd name="connsiteY5" fmla="*/ 945833 h 951276"/>
                <a:gd name="connsiteX6" fmla="*/ 1045126 w 1110440"/>
                <a:gd name="connsiteY6" fmla="*/ 924061 h 951276"/>
                <a:gd name="connsiteX7" fmla="*/ 1110440 w 1110440"/>
                <a:gd name="connsiteY7" fmla="*/ 873261 h 951276"/>
                <a:gd name="connsiteX8" fmla="*/ 1045126 w 1110440"/>
                <a:gd name="connsiteY8" fmla="*/ 789804 h 951276"/>
                <a:gd name="connsiteX9" fmla="*/ 845201 w 1110440"/>
                <a:gd name="connsiteY9" fmla="*/ 688735 h 951276"/>
                <a:gd name="connsiteX10" fmla="*/ 597750 w 1110440"/>
                <a:gd name="connsiteY10" fmla="*/ 539433 h 951276"/>
                <a:gd name="connsiteX11" fmla="*/ 330031 w 1110440"/>
                <a:gd name="connsiteY11" fmla="*/ 329241 h 951276"/>
                <a:gd name="connsiteX12" fmla="*/ 166215 w 1110440"/>
                <a:gd name="connsiteY12" fmla="*/ 162327 h 951276"/>
                <a:gd name="connsiteX13" fmla="*/ 101697 w 1110440"/>
                <a:gd name="connsiteY13" fmla="*/ 64090 h 951276"/>
                <a:gd name="connsiteX14" fmla="*/ 54526 w 1110440"/>
                <a:gd name="connsiteY14" fmla="*/ 31433 h 951276"/>
                <a:gd name="connsiteX0" fmla="*/ 14958 w 1148364"/>
                <a:gd name="connsiteY0" fmla="*/ 31433 h 935777"/>
                <a:gd name="connsiteX1" fmla="*/ 49872 w 1148364"/>
                <a:gd name="connsiteY1" fmla="*/ 237188 h 935777"/>
                <a:gd name="connsiteX2" fmla="*/ 164137 w 1148364"/>
                <a:gd name="connsiteY2" fmla="*/ 452966 h 935777"/>
                <a:gd name="connsiteX3" fmla="*/ 357070 w 1148364"/>
                <a:gd name="connsiteY3" fmla="*/ 712885 h 935777"/>
                <a:gd name="connsiteX4" fmla="*/ 611336 w 1148364"/>
                <a:gd name="connsiteY4" fmla="*/ 875905 h 935777"/>
                <a:gd name="connsiteX5" fmla="*/ 912507 w 1148364"/>
                <a:gd name="connsiteY5" fmla="*/ 930334 h 935777"/>
                <a:gd name="connsiteX6" fmla="*/ 1083050 w 1148364"/>
                <a:gd name="connsiteY6" fmla="*/ 908562 h 935777"/>
                <a:gd name="connsiteX7" fmla="*/ 1148364 w 1148364"/>
                <a:gd name="connsiteY7" fmla="*/ 857762 h 935777"/>
                <a:gd name="connsiteX8" fmla="*/ 1083050 w 1148364"/>
                <a:gd name="connsiteY8" fmla="*/ 774305 h 935777"/>
                <a:gd name="connsiteX9" fmla="*/ 883125 w 1148364"/>
                <a:gd name="connsiteY9" fmla="*/ 673236 h 935777"/>
                <a:gd name="connsiteX10" fmla="*/ 635674 w 1148364"/>
                <a:gd name="connsiteY10" fmla="*/ 523934 h 935777"/>
                <a:gd name="connsiteX11" fmla="*/ 367955 w 1148364"/>
                <a:gd name="connsiteY11" fmla="*/ 313742 h 935777"/>
                <a:gd name="connsiteX12" fmla="*/ 204139 w 1148364"/>
                <a:gd name="connsiteY12" fmla="*/ 146828 h 935777"/>
                <a:gd name="connsiteX13" fmla="*/ 139621 w 1148364"/>
                <a:gd name="connsiteY13" fmla="*/ 48591 h 935777"/>
                <a:gd name="connsiteX14" fmla="*/ 14958 w 1148364"/>
                <a:gd name="connsiteY14" fmla="*/ 31433 h 935777"/>
                <a:gd name="connsiteX0" fmla="*/ 7209 w 1140615"/>
                <a:gd name="connsiteY0" fmla="*/ 24545 h 928889"/>
                <a:gd name="connsiteX1" fmla="*/ 42123 w 1140615"/>
                <a:gd name="connsiteY1" fmla="*/ 230300 h 928889"/>
                <a:gd name="connsiteX2" fmla="*/ 156388 w 1140615"/>
                <a:gd name="connsiteY2" fmla="*/ 446078 h 928889"/>
                <a:gd name="connsiteX3" fmla="*/ 349321 w 1140615"/>
                <a:gd name="connsiteY3" fmla="*/ 705997 h 928889"/>
                <a:gd name="connsiteX4" fmla="*/ 603587 w 1140615"/>
                <a:gd name="connsiteY4" fmla="*/ 869017 h 928889"/>
                <a:gd name="connsiteX5" fmla="*/ 904758 w 1140615"/>
                <a:gd name="connsiteY5" fmla="*/ 923446 h 928889"/>
                <a:gd name="connsiteX6" fmla="*/ 1075301 w 1140615"/>
                <a:gd name="connsiteY6" fmla="*/ 901674 h 928889"/>
                <a:gd name="connsiteX7" fmla="*/ 1140615 w 1140615"/>
                <a:gd name="connsiteY7" fmla="*/ 850874 h 928889"/>
                <a:gd name="connsiteX8" fmla="*/ 1075301 w 1140615"/>
                <a:gd name="connsiteY8" fmla="*/ 767417 h 928889"/>
                <a:gd name="connsiteX9" fmla="*/ 875376 w 1140615"/>
                <a:gd name="connsiteY9" fmla="*/ 666348 h 928889"/>
                <a:gd name="connsiteX10" fmla="*/ 627925 w 1140615"/>
                <a:gd name="connsiteY10" fmla="*/ 517046 h 928889"/>
                <a:gd name="connsiteX11" fmla="*/ 360206 w 1140615"/>
                <a:gd name="connsiteY11" fmla="*/ 306854 h 928889"/>
                <a:gd name="connsiteX12" fmla="*/ 196390 w 1140615"/>
                <a:gd name="connsiteY12" fmla="*/ 139940 h 928889"/>
                <a:gd name="connsiteX13" fmla="*/ 85377 w 1140615"/>
                <a:gd name="connsiteY13" fmla="*/ 83032 h 928889"/>
                <a:gd name="connsiteX14" fmla="*/ 7209 w 1140615"/>
                <a:gd name="connsiteY14" fmla="*/ 24545 h 928889"/>
                <a:gd name="connsiteX0" fmla="*/ 7209 w 1140615"/>
                <a:gd name="connsiteY0" fmla="*/ 24545 h 928889"/>
                <a:gd name="connsiteX1" fmla="*/ 42123 w 1140615"/>
                <a:gd name="connsiteY1" fmla="*/ 230300 h 928889"/>
                <a:gd name="connsiteX2" fmla="*/ 156388 w 1140615"/>
                <a:gd name="connsiteY2" fmla="*/ 446078 h 928889"/>
                <a:gd name="connsiteX3" fmla="*/ 349321 w 1140615"/>
                <a:gd name="connsiteY3" fmla="*/ 705997 h 928889"/>
                <a:gd name="connsiteX4" fmla="*/ 603587 w 1140615"/>
                <a:gd name="connsiteY4" fmla="*/ 869017 h 928889"/>
                <a:gd name="connsiteX5" fmla="*/ 904758 w 1140615"/>
                <a:gd name="connsiteY5" fmla="*/ 923446 h 928889"/>
                <a:gd name="connsiteX6" fmla="*/ 1075301 w 1140615"/>
                <a:gd name="connsiteY6" fmla="*/ 901674 h 928889"/>
                <a:gd name="connsiteX7" fmla="*/ 1140615 w 1140615"/>
                <a:gd name="connsiteY7" fmla="*/ 850874 h 928889"/>
                <a:gd name="connsiteX8" fmla="*/ 1075301 w 1140615"/>
                <a:gd name="connsiteY8" fmla="*/ 767417 h 928889"/>
                <a:gd name="connsiteX9" fmla="*/ 875376 w 1140615"/>
                <a:gd name="connsiteY9" fmla="*/ 666348 h 928889"/>
                <a:gd name="connsiteX10" fmla="*/ 627925 w 1140615"/>
                <a:gd name="connsiteY10" fmla="*/ 517046 h 928889"/>
                <a:gd name="connsiteX11" fmla="*/ 360206 w 1140615"/>
                <a:gd name="connsiteY11" fmla="*/ 306854 h 928889"/>
                <a:gd name="connsiteX12" fmla="*/ 196390 w 1140615"/>
                <a:gd name="connsiteY12" fmla="*/ 139940 h 928889"/>
                <a:gd name="connsiteX13" fmla="*/ 85377 w 1140615"/>
                <a:gd name="connsiteY13" fmla="*/ 83032 h 928889"/>
                <a:gd name="connsiteX14" fmla="*/ 7209 w 1140615"/>
                <a:gd name="connsiteY14" fmla="*/ 24545 h 928889"/>
                <a:gd name="connsiteX0" fmla="*/ 7209 w 1140615"/>
                <a:gd name="connsiteY0" fmla="*/ 24545 h 928889"/>
                <a:gd name="connsiteX1" fmla="*/ 42123 w 1140615"/>
                <a:gd name="connsiteY1" fmla="*/ 230300 h 928889"/>
                <a:gd name="connsiteX2" fmla="*/ 156388 w 1140615"/>
                <a:gd name="connsiteY2" fmla="*/ 446078 h 928889"/>
                <a:gd name="connsiteX3" fmla="*/ 349321 w 1140615"/>
                <a:gd name="connsiteY3" fmla="*/ 705997 h 928889"/>
                <a:gd name="connsiteX4" fmla="*/ 603587 w 1140615"/>
                <a:gd name="connsiteY4" fmla="*/ 869017 h 928889"/>
                <a:gd name="connsiteX5" fmla="*/ 904758 w 1140615"/>
                <a:gd name="connsiteY5" fmla="*/ 923446 h 928889"/>
                <a:gd name="connsiteX6" fmla="*/ 1075301 w 1140615"/>
                <a:gd name="connsiteY6" fmla="*/ 901674 h 928889"/>
                <a:gd name="connsiteX7" fmla="*/ 1140615 w 1140615"/>
                <a:gd name="connsiteY7" fmla="*/ 850874 h 928889"/>
                <a:gd name="connsiteX8" fmla="*/ 1075301 w 1140615"/>
                <a:gd name="connsiteY8" fmla="*/ 767417 h 928889"/>
                <a:gd name="connsiteX9" fmla="*/ 875376 w 1140615"/>
                <a:gd name="connsiteY9" fmla="*/ 666348 h 928889"/>
                <a:gd name="connsiteX10" fmla="*/ 627925 w 1140615"/>
                <a:gd name="connsiteY10" fmla="*/ 517046 h 928889"/>
                <a:gd name="connsiteX11" fmla="*/ 360206 w 1140615"/>
                <a:gd name="connsiteY11" fmla="*/ 306854 h 928889"/>
                <a:gd name="connsiteX12" fmla="*/ 175726 w 1140615"/>
                <a:gd name="connsiteY12" fmla="*/ 134774 h 928889"/>
                <a:gd name="connsiteX13" fmla="*/ 85377 w 1140615"/>
                <a:gd name="connsiteY13" fmla="*/ 83032 h 928889"/>
                <a:gd name="connsiteX14" fmla="*/ 7209 w 1140615"/>
                <a:gd name="connsiteY14" fmla="*/ 24545 h 928889"/>
                <a:gd name="connsiteX0" fmla="*/ 7209 w 1140615"/>
                <a:gd name="connsiteY0" fmla="*/ 24545 h 928889"/>
                <a:gd name="connsiteX1" fmla="*/ 42123 w 1140615"/>
                <a:gd name="connsiteY1" fmla="*/ 230300 h 928889"/>
                <a:gd name="connsiteX2" fmla="*/ 140890 w 1140615"/>
                <a:gd name="connsiteY2" fmla="*/ 420248 h 928889"/>
                <a:gd name="connsiteX3" fmla="*/ 349321 w 1140615"/>
                <a:gd name="connsiteY3" fmla="*/ 705997 h 928889"/>
                <a:gd name="connsiteX4" fmla="*/ 603587 w 1140615"/>
                <a:gd name="connsiteY4" fmla="*/ 869017 h 928889"/>
                <a:gd name="connsiteX5" fmla="*/ 904758 w 1140615"/>
                <a:gd name="connsiteY5" fmla="*/ 923446 h 928889"/>
                <a:gd name="connsiteX6" fmla="*/ 1075301 w 1140615"/>
                <a:gd name="connsiteY6" fmla="*/ 901674 h 928889"/>
                <a:gd name="connsiteX7" fmla="*/ 1140615 w 1140615"/>
                <a:gd name="connsiteY7" fmla="*/ 850874 h 928889"/>
                <a:gd name="connsiteX8" fmla="*/ 1075301 w 1140615"/>
                <a:gd name="connsiteY8" fmla="*/ 767417 h 928889"/>
                <a:gd name="connsiteX9" fmla="*/ 875376 w 1140615"/>
                <a:gd name="connsiteY9" fmla="*/ 666348 h 928889"/>
                <a:gd name="connsiteX10" fmla="*/ 627925 w 1140615"/>
                <a:gd name="connsiteY10" fmla="*/ 517046 h 928889"/>
                <a:gd name="connsiteX11" fmla="*/ 360206 w 1140615"/>
                <a:gd name="connsiteY11" fmla="*/ 306854 h 928889"/>
                <a:gd name="connsiteX12" fmla="*/ 175726 w 1140615"/>
                <a:gd name="connsiteY12" fmla="*/ 134774 h 928889"/>
                <a:gd name="connsiteX13" fmla="*/ 85377 w 1140615"/>
                <a:gd name="connsiteY13" fmla="*/ 83032 h 928889"/>
                <a:gd name="connsiteX14" fmla="*/ 7209 w 1140615"/>
                <a:gd name="connsiteY14" fmla="*/ 24545 h 928889"/>
                <a:gd name="connsiteX0" fmla="*/ 4626 w 1138032"/>
                <a:gd name="connsiteY0" fmla="*/ 18517 h 922861"/>
                <a:gd name="connsiteX1" fmla="*/ 55038 w 1138032"/>
                <a:gd name="connsiteY1" fmla="*/ 188109 h 922861"/>
                <a:gd name="connsiteX2" fmla="*/ 138307 w 1138032"/>
                <a:gd name="connsiteY2" fmla="*/ 414220 h 922861"/>
                <a:gd name="connsiteX3" fmla="*/ 346738 w 1138032"/>
                <a:gd name="connsiteY3" fmla="*/ 699969 h 922861"/>
                <a:gd name="connsiteX4" fmla="*/ 601004 w 1138032"/>
                <a:gd name="connsiteY4" fmla="*/ 862989 h 922861"/>
                <a:gd name="connsiteX5" fmla="*/ 902175 w 1138032"/>
                <a:gd name="connsiteY5" fmla="*/ 917418 h 922861"/>
                <a:gd name="connsiteX6" fmla="*/ 1072718 w 1138032"/>
                <a:gd name="connsiteY6" fmla="*/ 895646 h 922861"/>
                <a:gd name="connsiteX7" fmla="*/ 1138032 w 1138032"/>
                <a:gd name="connsiteY7" fmla="*/ 844846 h 922861"/>
                <a:gd name="connsiteX8" fmla="*/ 1072718 w 1138032"/>
                <a:gd name="connsiteY8" fmla="*/ 761389 h 922861"/>
                <a:gd name="connsiteX9" fmla="*/ 872793 w 1138032"/>
                <a:gd name="connsiteY9" fmla="*/ 660320 h 922861"/>
                <a:gd name="connsiteX10" fmla="*/ 625342 w 1138032"/>
                <a:gd name="connsiteY10" fmla="*/ 511018 h 922861"/>
                <a:gd name="connsiteX11" fmla="*/ 357623 w 1138032"/>
                <a:gd name="connsiteY11" fmla="*/ 300826 h 922861"/>
                <a:gd name="connsiteX12" fmla="*/ 173143 w 1138032"/>
                <a:gd name="connsiteY12" fmla="*/ 128746 h 922861"/>
                <a:gd name="connsiteX13" fmla="*/ 82794 w 1138032"/>
                <a:gd name="connsiteY13" fmla="*/ 77004 h 922861"/>
                <a:gd name="connsiteX14" fmla="*/ 4626 w 1138032"/>
                <a:gd name="connsiteY14" fmla="*/ 18517 h 922861"/>
                <a:gd name="connsiteX0" fmla="*/ 4626 w 1138032"/>
                <a:gd name="connsiteY0" fmla="*/ 18517 h 922861"/>
                <a:gd name="connsiteX1" fmla="*/ 55038 w 1138032"/>
                <a:gd name="connsiteY1" fmla="*/ 188109 h 922861"/>
                <a:gd name="connsiteX2" fmla="*/ 153805 w 1138032"/>
                <a:gd name="connsiteY2" fmla="*/ 419386 h 922861"/>
                <a:gd name="connsiteX3" fmla="*/ 346738 w 1138032"/>
                <a:gd name="connsiteY3" fmla="*/ 699969 h 922861"/>
                <a:gd name="connsiteX4" fmla="*/ 601004 w 1138032"/>
                <a:gd name="connsiteY4" fmla="*/ 862989 h 922861"/>
                <a:gd name="connsiteX5" fmla="*/ 902175 w 1138032"/>
                <a:gd name="connsiteY5" fmla="*/ 917418 h 922861"/>
                <a:gd name="connsiteX6" fmla="*/ 1072718 w 1138032"/>
                <a:gd name="connsiteY6" fmla="*/ 895646 h 922861"/>
                <a:gd name="connsiteX7" fmla="*/ 1138032 w 1138032"/>
                <a:gd name="connsiteY7" fmla="*/ 844846 h 922861"/>
                <a:gd name="connsiteX8" fmla="*/ 1072718 w 1138032"/>
                <a:gd name="connsiteY8" fmla="*/ 761389 h 922861"/>
                <a:gd name="connsiteX9" fmla="*/ 872793 w 1138032"/>
                <a:gd name="connsiteY9" fmla="*/ 660320 h 922861"/>
                <a:gd name="connsiteX10" fmla="*/ 625342 w 1138032"/>
                <a:gd name="connsiteY10" fmla="*/ 511018 h 922861"/>
                <a:gd name="connsiteX11" fmla="*/ 357623 w 1138032"/>
                <a:gd name="connsiteY11" fmla="*/ 300826 h 922861"/>
                <a:gd name="connsiteX12" fmla="*/ 173143 w 1138032"/>
                <a:gd name="connsiteY12" fmla="*/ 128746 h 922861"/>
                <a:gd name="connsiteX13" fmla="*/ 82794 w 1138032"/>
                <a:gd name="connsiteY13" fmla="*/ 77004 h 922861"/>
                <a:gd name="connsiteX14" fmla="*/ 4626 w 1138032"/>
                <a:gd name="connsiteY14" fmla="*/ 18517 h 922861"/>
                <a:gd name="connsiteX0" fmla="*/ 7209 w 1140615"/>
                <a:gd name="connsiteY0" fmla="*/ 18517 h 922861"/>
                <a:gd name="connsiteX1" fmla="*/ 57621 w 1140615"/>
                <a:gd name="connsiteY1" fmla="*/ 188109 h 922861"/>
                <a:gd name="connsiteX2" fmla="*/ 156388 w 1140615"/>
                <a:gd name="connsiteY2" fmla="*/ 419386 h 922861"/>
                <a:gd name="connsiteX3" fmla="*/ 349321 w 1140615"/>
                <a:gd name="connsiteY3" fmla="*/ 699969 h 922861"/>
                <a:gd name="connsiteX4" fmla="*/ 603587 w 1140615"/>
                <a:gd name="connsiteY4" fmla="*/ 862989 h 922861"/>
                <a:gd name="connsiteX5" fmla="*/ 904758 w 1140615"/>
                <a:gd name="connsiteY5" fmla="*/ 917418 h 922861"/>
                <a:gd name="connsiteX6" fmla="*/ 1075301 w 1140615"/>
                <a:gd name="connsiteY6" fmla="*/ 895646 h 922861"/>
                <a:gd name="connsiteX7" fmla="*/ 1140615 w 1140615"/>
                <a:gd name="connsiteY7" fmla="*/ 844846 h 922861"/>
                <a:gd name="connsiteX8" fmla="*/ 1075301 w 1140615"/>
                <a:gd name="connsiteY8" fmla="*/ 761389 h 922861"/>
                <a:gd name="connsiteX9" fmla="*/ 875376 w 1140615"/>
                <a:gd name="connsiteY9" fmla="*/ 660320 h 922861"/>
                <a:gd name="connsiteX10" fmla="*/ 627925 w 1140615"/>
                <a:gd name="connsiteY10" fmla="*/ 511018 h 922861"/>
                <a:gd name="connsiteX11" fmla="*/ 360206 w 1140615"/>
                <a:gd name="connsiteY11" fmla="*/ 300826 h 922861"/>
                <a:gd name="connsiteX12" fmla="*/ 175726 w 1140615"/>
                <a:gd name="connsiteY12" fmla="*/ 128746 h 922861"/>
                <a:gd name="connsiteX13" fmla="*/ 100875 w 1140615"/>
                <a:gd name="connsiteY13" fmla="*/ 77004 h 922861"/>
                <a:gd name="connsiteX14" fmla="*/ 7209 w 1140615"/>
                <a:gd name="connsiteY14" fmla="*/ 18517 h 922861"/>
                <a:gd name="connsiteX0" fmla="*/ 7209 w 1125116"/>
                <a:gd name="connsiteY0" fmla="*/ 18517 h 928027"/>
                <a:gd name="connsiteX1" fmla="*/ 42122 w 1125116"/>
                <a:gd name="connsiteY1" fmla="*/ 193275 h 928027"/>
                <a:gd name="connsiteX2" fmla="*/ 140889 w 1125116"/>
                <a:gd name="connsiteY2" fmla="*/ 424552 h 928027"/>
                <a:gd name="connsiteX3" fmla="*/ 333822 w 1125116"/>
                <a:gd name="connsiteY3" fmla="*/ 705135 h 928027"/>
                <a:gd name="connsiteX4" fmla="*/ 588088 w 1125116"/>
                <a:gd name="connsiteY4" fmla="*/ 868155 h 928027"/>
                <a:gd name="connsiteX5" fmla="*/ 889259 w 1125116"/>
                <a:gd name="connsiteY5" fmla="*/ 922584 h 928027"/>
                <a:gd name="connsiteX6" fmla="*/ 1059802 w 1125116"/>
                <a:gd name="connsiteY6" fmla="*/ 900812 h 928027"/>
                <a:gd name="connsiteX7" fmla="*/ 1125116 w 1125116"/>
                <a:gd name="connsiteY7" fmla="*/ 850012 h 928027"/>
                <a:gd name="connsiteX8" fmla="*/ 1059802 w 1125116"/>
                <a:gd name="connsiteY8" fmla="*/ 766555 h 928027"/>
                <a:gd name="connsiteX9" fmla="*/ 859877 w 1125116"/>
                <a:gd name="connsiteY9" fmla="*/ 665486 h 928027"/>
                <a:gd name="connsiteX10" fmla="*/ 612426 w 1125116"/>
                <a:gd name="connsiteY10" fmla="*/ 516184 h 928027"/>
                <a:gd name="connsiteX11" fmla="*/ 344707 w 1125116"/>
                <a:gd name="connsiteY11" fmla="*/ 305992 h 928027"/>
                <a:gd name="connsiteX12" fmla="*/ 160227 w 1125116"/>
                <a:gd name="connsiteY12" fmla="*/ 133912 h 928027"/>
                <a:gd name="connsiteX13" fmla="*/ 85376 w 1125116"/>
                <a:gd name="connsiteY13" fmla="*/ 82170 h 928027"/>
                <a:gd name="connsiteX14" fmla="*/ 7209 w 1125116"/>
                <a:gd name="connsiteY14" fmla="*/ 18517 h 928027"/>
                <a:gd name="connsiteX0" fmla="*/ 4626 w 1122533"/>
                <a:gd name="connsiteY0" fmla="*/ 14212 h 923722"/>
                <a:gd name="connsiteX1" fmla="*/ 55038 w 1122533"/>
                <a:gd name="connsiteY1" fmla="*/ 163140 h 923722"/>
                <a:gd name="connsiteX2" fmla="*/ 138306 w 1122533"/>
                <a:gd name="connsiteY2" fmla="*/ 420247 h 923722"/>
                <a:gd name="connsiteX3" fmla="*/ 331239 w 1122533"/>
                <a:gd name="connsiteY3" fmla="*/ 700830 h 923722"/>
                <a:gd name="connsiteX4" fmla="*/ 585505 w 1122533"/>
                <a:gd name="connsiteY4" fmla="*/ 863850 h 923722"/>
                <a:gd name="connsiteX5" fmla="*/ 886676 w 1122533"/>
                <a:gd name="connsiteY5" fmla="*/ 918279 h 923722"/>
                <a:gd name="connsiteX6" fmla="*/ 1057219 w 1122533"/>
                <a:gd name="connsiteY6" fmla="*/ 896507 h 923722"/>
                <a:gd name="connsiteX7" fmla="*/ 1122533 w 1122533"/>
                <a:gd name="connsiteY7" fmla="*/ 845707 h 923722"/>
                <a:gd name="connsiteX8" fmla="*/ 1057219 w 1122533"/>
                <a:gd name="connsiteY8" fmla="*/ 762250 h 923722"/>
                <a:gd name="connsiteX9" fmla="*/ 857294 w 1122533"/>
                <a:gd name="connsiteY9" fmla="*/ 661181 h 923722"/>
                <a:gd name="connsiteX10" fmla="*/ 609843 w 1122533"/>
                <a:gd name="connsiteY10" fmla="*/ 511879 h 923722"/>
                <a:gd name="connsiteX11" fmla="*/ 342124 w 1122533"/>
                <a:gd name="connsiteY11" fmla="*/ 301687 h 923722"/>
                <a:gd name="connsiteX12" fmla="*/ 157644 w 1122533"/>
                <a:gd name="connsiteY12" fmla="*/ 129607 h 923722"/>
                <a:gd name="connsiteX13" fmla="*/ 82793 w 1122533"/>
                <a:gd name="connsiteY13" fmla="*/ 77865 h 923722"/>
                <a:gd name="connsiteX14" fmla="*/ 4626 w 1122533"/>
                <a:gd name="connsiteY14" fmla="*/ 14212 h 923722"/>
                <a:gd name="connsiteX0" fmla="*/ 4626 w 1122533"/>
                <a:gd name="connsiteY0" fmla="*/ 14212 h 923722"/>
                <a:gd name="connsiteX1" fmla="*/ 55038 w 1122533"/>
                <a:gd name="connsiteY1" fmla="*/ 163140 h 923722"/>
                <a:gd name="connsiteX2" fmla="*/ 138306 w 1122533"/>
                <a:gd name="connsiteY2" fmla="*/ 420247 h 923722"/>
                <a:gd name="connsiteX3" fmla="*/ 331239 w 1122533"/>
                <a:gd name="connsiteY3" fmla="*/ 700830 h 923722"/>
                <a:gd name="connsiteX4" fmla="*/ 585505 w 1122533"/>
                <a:gd name="connsiteY4" fmla="*/ 863850 h 923722"/>
                <a:gd name="connsiteX5" fmla="*/ 886676 w 1122533"/>
                <a:gd name="connsiteY5" fmla="*/ 918279 h 923722"/>
                <a:gd name="connsiteX6" fmla="*/ 1057219 w 1122533"/>
                <a:gd name="connsiteY6" fmla="*/ 896507 h 923722"/>
                <a:gd name="connsiteX7" fmla="*/ 1122533 w 1122533"/>
                <a:gd name="connsiteY7" fmla="*/ 845707 h 923722"/>
                <a:gd name="connsiteX8" fmla="*/ 1057219 w 1122533"/>
                <a:gd name="connsiteY8" fmla="*/ 762250 h 923722"/>
                <a:gd name="connsiteX9" fmla="*/ 857294 w 1122533"/>
                <a:gd name="connsiteY9" fmla="*/ 661181 h 923722"/>
                <a:gd name="connsiteX10" fmla="*/ 609843 w 1122533"/>
                <a:gd name="connsiteY10" fmla="*/ 511879 h 923722"/>
                <a:gd name="connsiteX11" fmla="*/ 342124 w 1122533"/>
                <a:gd name="connsiteY11" fmla="*/ 301687 h 923722"/>
                <a:gd name="connsiteX12" fmla="*/ 173142 w 1122533"/>
                <a:gd name="connsiteY12" fmla="*/ 124441 h 923722"/>
                <a:gd name="connsiteX13" fmla="*/ 82793 w 1122533"/>
                <a:gd name="connsiteY13" fmla="*/ 77865 h 923722"/>
                <a:gd name="connsiteX14" fmla="*/ 4626 w 1122533"/>
                <a:gd name="connsiteY14" fmla="*/ 14212 h 923722"/>
                <a:gd name="connsiteX0" fmla="*/ 7209 w 1125116"/>
                <a:gd name="connsiteY0" fmla="*/ 15935 h 925445"/>
                <a:gd name="connsiteX1" fmla="*/ 57621 w 1125116"/>
                <a:gd name="connsiteY1" fmla="*/ 164863 h 925445"/>
                <a:gd name="connsiteX2" fmla="*/ 140889 w 1125116"/>
                <a:gd name="connsiteY2" fmla="*/ 421970 h 925445"/>
                <a:gd name="connsiteX3" fmla="*/ 333822 w 1125116"/>
                <a:gd name="connsiteY3" fmla="*/ 702553 h 925445"/>
                <a:gd name="connsiteX4" fmla="*/ 588088 w 1125116"/>
                <a:gd name="connsiteY4" fmla="*/ 865573 h 925445"/>
                <a:gd name="connsiteX5" fmla="*/ 889259 w 1125116"/>
                <a:gd name="connsiteY5" fmla="*/ 920002 h 925445"/>
                <a:gd name="connsiteX6" fmla="*/ 1059802 w 1125116"/>
                <a:gd name="connsiteY6" fmla="*/ 898230 h 925445"/>
                <a:gd name="connsiteX7" fmla="*/ 1125116 w 1125116"/>
                <a:gd name="connsiteY7" fmla="*/ 847430 h 925445"/>
                <a:gd name="connsiteX8" fmla="*/ 1059802 w 1125116"/>
                <a:gd name="connsiteY8" fmla="*/ 763973 h 925445"/>
                <a:gd name="connsiteX9" fmla="*/ 859877 w 1125116"/>
                <a:gd name="connsiteY9" fmla="*/ 662904 h 925445"/>
                <a:gd name="connsiteX10" fmla="*/ 612426 w 1125116"/>
                <a:gd name="connsiteY10" fmla="*/ 513602 h 925445"/>
                <a:gd name="connsiteX11" fmla="*/ 344707 w 1125116"/>
                <a:gd name="connsiteY11" fmla="*/ 303410 h 925445"/>
                <a:gd name="connsiteX12" fmla="*/ 175725 w 1125116"/>
                <a:gd name="connsiteY12" fmla="*/ 126164 h 925445"/>
                <a:gd name="connsiteX13" fmla="*/ 100875 w 1125116"/>
                <a:gd name="connsiteY13" fmla="*/ 69256 h 925445"/>
                <a:gd name="connsiteX14" fmla="*/ 7209 w 1125116"/>
                <a:gd name="connsiteY14" fmla="*/ 15935 h 925445"/>
                <a:gd name="connsiteX0" fmla="*/ 7209 w 1099286"/>
                <a:gd name="connsiteY0" fmla="*/ 15935 h 940944"/>
                <a:gd name="connsiteX1" fmla="*/ 31791 w 1099286"/>
                <a:gd name="connsiteY1" fmla="*/ 180362 h 940944"/>
                <a:gd name="connsiteX2" fmla="*/ 115059 w 1099286"/>
                <a:gd name="connsiteY2" fmla="*/ 437469 h 940944"/>
                <a:gd name="connsiteX3" fmla="*/ 307992 w 1099286"/>
                <a:gd name="connsiteY3" fmla="*/ 718052 h 940944"/>
                <a:gd name="connsiteX4" fmla="*/ 562258 w 1099286"/>
                <a:gd name="connsiteY4" fmla="*/ 881072 h 940944"/>
                <a:gd name="connsiteX5" fmla="*/ 863429 w 1099286"/>
                <a:gd name="connsiteY5" fmla="*/ 935501 h 940944"/>
                <a:gd name="connsiteX6" fmla="*/ 1033972 w 1099286"/>
                <a:gd name="connsiteY6" fmla="*/ 913729 h 940944"/>
                <a:gd name="connsiteX7" fmla="*/ 1099286 w 1099286"/>
                <a:gd name="connsiteY7" fmla="*/ 862929 h 940944"/>
                <a:gd name="connsiteX8" fmla="*/ 1033972 w 1099286"/>
                <a:gd name="connsiteY8" fmla="*/ 779472 h 940944"/>
                <a:gd name="connsiteX9" fmla="*/ 834047 w 1099286"/>
                <a:gd name="connsiteY9" fmla="*/ 678403 h 940944"/>
                <a:gd name="connsiteX10" fmla="*/ 586596 w 1099286"/>
                <a:gd name="connsiteY10" fmla="*/ 529101 h 940944"/>
                <a:gd name="connsiteX11" fmla="*/ 318877 w 1099286"/>
                <a:gd name="connsiteY11" fmla="*/ 318909 h 940944"/>
                <a:gd name="connsiteX12" fmla="*/ 149895 w 1099286"/>
                <a:gd name="connsiteY12" fmla="*/ 141663 h 940944"/>
                <a:gd name="connsiteX13" fmla="*/ 75045 w 1099286"/>
                <a:gd name="connsiteY13" fmla="*/ 84755 h 940944"/>
                <a:gd name="connsiteX14" fmla="*/ 7209 w 1099286"/>
                <a:gd name="connsiteY14" fmla="*/ 15935 h 940944"/>
                <a:gd name="connsiteX0" fmla="*/ 7209 w 1099286"/>
                <a:gd name="connsiteY0" fmla="*/ 15935 h 940944"/>
                <a:gd name="connsiteX1" fmla="*/ 31791 w 1099286"/>
                <a:gd name="connsiteY1" fmla="*/ 180362 h 940944"/>
                <a:gd name="connsiteX2" fmla="*/ 115059 w 1099286"/>
                <a:gd name="connsiteY2" fmla="*/ 437469 h 940944"/>
                <a:gd name="connsiteX3" fmla="*/ 307992 w 1099286"/>
                <a:gd name="connsiteY3" fmla="*/ 718052 h 940944"/>
                <a:gd name="connsiteX4" fmla="*/ 562258 w 1099286"/>
                <a:gd name="connsiteY4" fmla="*/ 881072 h 940944"/>
                <a:gd name="connsiteX5" fmla="*/ 863429 w 1099286"/>
                <a:gd name="connsiteY5" fmla="*/ 935501 h 940944"/>
                <a:gd name="connsiteX6" fmla="*/ 1033972 w 1099286"/>
                <a:gd name="connsiteY6" fmla="*/ 913729 h 940944"/>
                <a:gd name="connsiteX7" fmla="*/ 1099286 w 1099286"/>
                <a:gd name="connsiteY7" fmla="*/ 862929 h 940944"/>
                <a:gd name="connsiteX8" fmla="*/ 1033972 w 1099286"/>
                <a:gd name="connsiteY8" fmla="*/ 779472 h 940944"/>
                <a:gd name="connsiteX9" fmla="*/ 834047 w 1099286"/>
                <a:gd name="connsiteY9" fmla="*/ 678403 h 940944"/>
                <a:gd name="connsiteX10" fmla="*/ 586596 w 1099286"/>
                <a:gd name="connsiteY10" fmla="*/ 529101 h 940944"/>
                <a:gd name="connsiteX11" fmla="*/ 318877 w 1099286"/>
                <a:gd name="connsiteY11" fmla="*/ 318909 h 940944"/>
                <a:gd name="connsiteX12" fmla="*/ 186058 w 1099286"/>
                <a:gd name="connsiteY12" fmla="*/ 131331 h 940944"/>
                <a:gd name="connsiteX13" fmla="*/ 75045 w 1099286"/>
                <a:gd name="connsiteY13" fmla="*/ 84755 h 940944"/>
                <a:gd name="connsiteX14" fmla="*/ 7209 w 1099286"/>
                <a:gd name="connsiteY14" fmla="*/ 15935 h 940944"/>
                <a:gd name="connsiteX0" fmla="*/ 10613 w 1082026"/>
                <a:gd name="connsiteY0" fmla="*/ 15935 h 946110"/>
                <a:gd name="connsiteX1" fmla="*/ 14531 w 1082026"/>
                <a:gd name="connsiteY1" fmla="*/ 185528 h 946110"/>
                <a:gd name="connsiteX2" fmla="*/ 97799 w 1082026"/>
                <a:gd name="connsiteY2" fmla="*/ 442635 h 946110"/>
                <a:gd name="connsiteX3" fmla="*/ 290732 w 1082026"/>
                <a:gd name="connsiteY3" fmla="*/ 723218 h 946110"/>
                <a:gd name="connsiteX4" fmla="*/ 544998 w 1082026"/>
                <a:gd name="connsiteY4" fmla="*/ 886238 h 946110"/>
                <a:gd name="connsiteX5" fmla="*/ 846169 w 1082026"/>
                <a:gd name="connsiteY5" fmla="*/ 940667 h 946110"/>
                <a:gd name="connsiteX6" fmla="*/ 1016712 w 1082026"/>
                <a:gd name="connsiteY6" fmla="*/ 918895 h 946110"/>
                <a:gd name="connsiteX7" fmla="*/ 1082026 w 1082026"/>
                <a:gd name="connsiteY7" fmla="*/ 868095 h 946110"/>
                <a:gd name="connsiteX8" fmla="*/ 1016712 w 1082026"/>
                <a:gd name="connsiteY8" fmla="*/ 784638 h 946110"/>
                <a:gd name="connsiteX9" fmla="*/ 816787 w 1082026"/>
                <a:gd name="connsiteY9" fmla="*/ 683569 h 946110"/>
                <a:gd name="connsiteX10" fmla="*/ 569336 w 1082026"/>
                <a:gd name="connsiteY10" fmla="*/ 534267 h 946110"/>
                <a:gd name="connsiteX11" fmla="*/ 301617 w 1082026"/>
                <a:gd name="connsiteY11" fmla="*/ 324075 h 946110"/>
                <a:gd name="connsiteX12" fmla="*/ 168798 w 1082026"/>
                <a:gd name="connsiteY12" fmla="*/ 136497 h 946110"/>
                <a:gd name="connsiteX13" fmla="*/ 57785 w 1082026"/>
                <a:gd name="connsiteY13" fmla="*/ 89921 h 946110"/>
                <a:gd name="connsiteX14" fmla="*/ 10613 w 1082026"/>
                <a:gd name="connsiteY14" fmla="*/ 15935 h 946110"/>
                <a:gd name="connsiteX0" fmla="*/ 11474 w 1082887"/>
                <a:gd name="connsiteY0" fmla="*/ 15935 h 946110"/>
                <a:gd name="connsiteX1" fmla="*/ 15392 w 1082887"/>
                <a:gd name="connsiteY1" fmla="*/ 185528 h 946110"/>
                <a:gd name="connsiteX2" fmla="*/ 103827 w 1082887"/>
                <a:gd name="connsiteY2" fmla="*/ 437469 h 946110"/>
                <a:gd name="connsiteX3" fmla="*/ 291593 w 1082887"/>
                <a:gd name="connsiteY3" fmla="*/ 723218 h 946110"/>
                <a:gd name="connsiteX4" fmla="*/ 545859 w 1082887"/>
                <a:gd name="connsiteY4" fmla="*/ 886238 h 946110"/>
                <a:gd name="connsiteX5" fmla="*/ 847030 w 1082887"/>
                <a:gd name="connsiteY5" fmla="*/ 940667 h 946110"/>
                <a:gd name="connsiteX6" fmla="*/ 1017573 w 1082887"/>
                <a:gd name="connsiteY6" fmla="*/ 918895 h 946110"/>
                <a:gd name="connsiteX7" fmla="*/ 1082887 w 1082887"/>
                <a:gd name="connsiteY7" fmla="*/ 868095 h 946110"/>
                <a:gd name="connsiteX8" fmla="*/ 1017573 w 1082887"/>
                <a:gd name="connsiteY8" fmla="*/ 784638 h 946110"/>
                <a:gd name="connsiteX9" fmla="*/ 817648 w 1082887"/>
                <a:gd name="connsiteY9" fmla="*/ 683569 h 946110"/>
                <a:gd name="connsiteX10" fmla="*/ 570197 w 1082887"/>
                <a:gd name="connsiteY10" fmla="*/ 534267 h 946110"/>
                <a:gd name="connsiteX11" fmla="*/ 302478 w 1082887"/>
                <a:gd name="connsiteY11" fmla="*/ 324075 h 946110"/>
                <a:gd name="connsiteX12" fmla="*/ 169659 w 1082887"/>
                <a:gd name="connsiteY12" fmla="*/ 136497 h 946110"/>
                <a:gd name="connsiteX13" fmla="*/ 58646 w 1082887"/>
                <a:gd name="connsiteY13" fmla="*/ 89921 h 946110"/>
                <a:gd name="connsiteX14" fmla="*/ 11474 w 1082887"/>
                <a:gd name="connsiteY14" fmla="*/ 15935 h 946110"/>
                <a:gd name="connsiteX0" fmla="*/ 5487 w 1076900"/>
                <a:gd name="connsiteY0" fmla="*/ 17657 h 947832"/>
                <a:gd name="connsiteX1" fmla="*/ 19737 w 1076900"/>
                <a:gd name="connsiteY1" fmla="*/ 197582 h 947832"/>
                <a:gd name="connsiteX2" fmla="*/ 97840 w 1076900"/>
                <a:gd name="connsiteY2" fmla="*/ 439191 h 947832"/>
                <a:gd name="connsiteX3" fmla="*/ 285606 w 1076900"/>
                <a:gd name="connsiteY3" fmla="*/ 724940 h 947832"/>
                <a:gd name="connsiteX4" fmla="*/ 539872 w 1076900"/>
                <a:gd name="connsiteY4" fmla="*/ 887960 h 947832"/>
                <a:gd name="connsiteX5" fmla="*/ 841043 w 1076900"/>
                <a:gd name="connsiteY5" fmla="*/ 942389 h 947832"/>
                <a:gd name="connsiteX6" fmla="*/ 1011586 w 1076900"/>
                <a:gd name="connsiteY6" fmla="*/ 920617 h 947832"/>
                <a:gd name="connsiteX7" fmla="*/ 1076900 w 1076900"/>
                <a:gd name="connsiteY7" fmla="*/ 869817 h 947832"/>
                <a:gd name="connsiteX8" fmla="*/ 1011586 w 1076900"/>
                <a:gd name="connsiteY8" fmla="*/ 786360 h 947832"/>
                <a:gd name="connsiteX9" fmla="*/ 811661 w 1076900"/>
                <a:gd name="connsiteY9" fmla="*/ 685291 h 947832"/>
                <a:gd name="connsiteX10" fmla="*/ 564210 w 1076900"/>
                <a:gd name="connsiteY10" fmla="*/ 535989 h 947832"/>
                <a:gd name="connsiteX11" fmla="*/ 296491 w 1076900"/>
                <a:gd name="connsiteY11" fmla="*/ 325797 h 947832"/>
                <a:gd name="connsiteX12" fmla="*/ 163672 w 1076900"/>
                <a:gd name="connsiteY12" fmla="*/ 138219 h 947832"/>
                <a:gd name="connsiteX13" fmla="*/ 52659 w 1076900"/>
                <a:gd name="connsiteY13" fmla="*/ 91643 h 947832"/>
                <a:gd name="connsiteX14" fmla="*/ 5487 w 1076900"/>
                <a:gd name="connsiteY14" fmla="*/ 17657 h 947832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0772 w 1082066"/>
                <a:gd name="connsiteY3" fmla="*/ 724939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01657 w 1082066"/>
                <a:gd name="connsiteY11" fmla="*/ 325796 h 947831"/>
                <a:gd name="connsiteX12" fmla="*/ 168838 w 1082066"/>
                <a:gd name="connsiteY12" fmla="*/ 138218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0772 w 1082066"/>
                <a:gd name="connsiteY3" fmla="*/ 724939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01657 w 1082066"/>
                <a:gd name="connsiteY11" fmla="*/ 325796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0772 w 1082066"/>
                <a:gd name="connsiteY3" fmla="*/ 724939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27488 w 1082066"/>
                <a:gd name="connsiteY11" fmla="*/ 330962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0772 w 1082066"/>
                <a:gd name="connsiteY3" fmla="*/ 724939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42986 w 1082066"/>
                <a:gd name="connsiteY11" fmla="*/ 367124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0772 w 1082066"/>
                <a:gd name="connsiteY3" fmla="*/ 724939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32654 w 1082066"/>
                <a:gd name="connsiteY11" fmla="*/ 356792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39190 h 947831"/>
                <a:gd name="connsiteX3" fmla="*/ 295938 w 1082066"/>
                <a:gd name="connsiteY3" fmla="*/ 704275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32654 w 1082066"/>
                <a:gd name="connsiteY11" fmla="*/ 356792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10653 w 1082066"/>
                <a:gd name="connsiteY0" fmla="*/ 17656 h 947831"/>
                <a:gd name="connsiteX1" fmla="*/ 24903 w 1082066"/>
                <a:gd name="connsiteY1" fmla="*/ 197581 h 947831"/>
                <a:gd name="connsiteX2" fmla="*/ 103006 w 1082066"/>
                <a:gd name="connsiteY2" fmla="*/ 418526 h 947831"/>
                <a:gd name="connsiteX3" fmla="*/ 295938 w 1082066"/>
                <a:gd name="connsiteY3" fmla="*/ 704275 h 947831"/>
                <a:gd name="connsiteX4" fmla="*/ 545038 w 1082066"/>
                <a:gd name="connsiteY4" fmla="*/ 887959 h 947831"/>
                <a:gd name="connsiteX5" fmla="*/ 846209 w 1082066"/>
                <a:gd name="connsiteY5" fmla="*/ 942388 h 947831"/>
                <a:gd name="connsiteX6" fmla="*/ 1016752 w 1082066"/>
                <a:gd name="connsiteY6" fmla="*/ 920616 h 947831"/>
                <a:gd name="connsiteX7" fmla="*/ 1082066 w 1082066"/>
                <a:gd name="connsiteY7" fmla="*/ 869816 h 947831"/>
                <a:gd name="connsiteX8" fmla="*/ 1016752 w 1082066"/>
                <a:gd name="connsiteY8" fmla="*/ 786359 h 947831"/>
                <a:gd name="connsiteX9" fmla="*/ 816827 w 1082066"/>
                <a:gd name="connsiteY9" fmla="*/ 685290 h 947831"/>
                <a:gd name="connsiteX10" fmla="*/ 569376 w 1082066"/>
                <a:gd name="connsiteY10" fmla="*/ 535988 h 947831"/>
                <a:gd name="connsiteX11" fmla="*/ 332654 w 1082066"/>
                <a:gd name="connsiteY11" fmla="*/ 356792 h 947831"/>
                <a:gd name="connsiteX12" fmla="*/ 168838 w 1082066"/>
                <a:gd name="connsiteY12" fmla="*/ 153716 h 947831"/>
                <a:gd name="connsiteX13" fmla="*/ 88822 w 1082066"/>
                <a:gd name="connsiteY13" fmla="*/ 91642 h 947831"/>
                <a:gd name="connsiteX14" fmla="*/ 10653 w 1082066"/>
                <a:gd name="connsiteY14" fmla="*/ 17656 h 947831"/>
                <a:gd name="connsiteX0" fmla="*/ 9792 w 1081205"/>
                <a:gd name="connsiteY0" fmla="*/ 15073 h 945248"/>
                <a:gd name="connsiteX1" fmla="*/ 29208 w 1081205"/>
                <a:gd name="connsiteY1" fmla="*/ 179499 h 945248"/>
                <a:gd name="connsiteX2" fmla="*/ 102145 w 1081205"/>
                <a:gd name="connsiteY2" fmla="*/ 415943 h 945248"/>
                <a:gd name="connsiteX3" fmla="*/ 295077 w 1081205"/>
                <a:gd name="connsiteY3" fmla="*/ 701692 h 945248"/>
                <a:gd name="connsiteX4" fmla="*/ 544177 w 1081205"/>
                <a:gd name="connsiteY4" fmla="*/ 885376 h 945248"/>
                <a:gd name="connsiteX5" fmla="*/ 845348 w 1081205"/>
                <a:gd name="connsiteY5" fmla="*/ 939805 h 945248"/>
                <a:gd name="connsiteX6" fmla="*/ 1015891 w 1081205"/>
                <a:gd name="connsiteY6" fmla="*/ 918033 h 945248"/>
                <a:gd name="connsiteX7" fmla="*/ 1081205 w 1081205"/>
                <a:gd name="connsiteY7" fmla="*/ 867233 h 945248"/>
                <a:gd name="connsiteX8" fmla="*/ 1015891 w 1081205"/>
                <a:gd name="connsiteY8" fmla="*/ 783776 h 945248"/>
                <a:gd name="connsiteX9" fmla="*/ 815966 w 1081205"/>
                <a:gd name="connsiteY9" fmla="*/ 682707 h 945248"/>
                <a:gd name="connsiteX10" fmla="*/ 568515 w 1081205"/>
                <a:gd name="connsiteY10" fmla="*/ 533405 h 945248"/>
                <a:gd name="connsiteX11" fmla="*/ 331793 w 1081205"/>
                <a:gd name="connsiteY11" fmla="*/ 354209 h 945248"/>
                <a:gd name="connsiteX12" fmla="*/ 167977 w 1081205"/>
                <a:gd name="connsiteY12" fmla="*/ 151133 h 945248"/>
                <a:gd name="connsiteX13" fmla="*/ 87961 w 1081205"/>
                <a:gd name="connsiteY13" fmla="*/ 89059 h 945248"/>
                <a:gd name="connsiteX14" fmla="*/ 9792 w 1081205"/>
                <a:gd name="connsiteY14" fmla="*/ 15073 h 945248"/>
                <a:gd name="connsiteX0" fmla="*/ 9792 w 1081205"/>
                <a:gd name="connsiteY0" fmla="*/ 15073 h 945248"/>
                <a:gd name="connsiteX1" fmla="*/ 29208 w 1081205"/>
                <a:gd name="connsiteY1" fmla="*/ 179499 h 945248"/>
                <a:gd name="connsiteX2" fmla="*/ 102145 w 1081205"/>
                <a:gd name="connsiteY2" fmla="*/ 415943 h 945248"/>
                <a:gd name="connsiteX3" fmla="*/ 295077 w 1081205"/>
                <a:gd name="connsiteY3" fmla="*/ 701692 h 945248"/>
                <a:gd name="connsiteX4" fmla="*/ 544177 w 1081205"/>
                <a:gd name="connsiteY4" fmla="*/ 885376 h 945248"/>
                <a:gd name="connsiteX5" fmla="*/ 845348 w 1081205"/>
                <a:gd name="connsiteY5" fmla="*/ 939805 h 945248"/>
                <a:gd name="connsiteX6" fmla="*/ 1015891 w 1081205"/>
                <a:gd name="connsiteY6" fmla="*/ 918033 h 945248"/>
                <a:gd name="connsiteX7" fmla="*/ 1081205 w 1081205"/>
                <a:gd name="connsiteY7" fmla="*/ 867233 h 945248"/>
                <a:gd name="connsiteX8" fmla="*/ 1015891 w 1081205"/>
                <a:gd name="connsiteY8" fmla="*/ 783776 h 945248"/>
                <a:gd name="connsiteX9" fmla="*/ 815966 w 1081205"/>
                <a:gd name="connsiteY9" fmla="*/ 682707 h 945248"/>
                <a:gd name="connsiteX10" fmla="*/ 568515 w 1081205"/>
                <a:gd name="connsiteY10" fmla="*/ 533405 h 945248"/>
                <a:gd name="connsiteX11" fmla="*/ 347292 w 1081205"/>
                <a:gd name="connsiteY11" fmla="*/ 354209 h 945248"/>
                <a:gd name="connsiteX12" fmla="*/ 167977 w 1081205"/>
                <a:gd name="connsiteY12" fmla="*/ 151133 h 945248"/>
                <a:gd name="connsiteX13" fmla="*/ 87961 w 1081205"/>
                <a:gd name="connsiteY13" fmla="*/ 89059 h 945248"/>
                <a:gd name="connsiteX14" fmla="*/ 9792 w 1081205"/>
                <a:gd name="connsiteY14" fmla="*/ 15073 h 94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205" h="945248">
                  <a:moveTo>
                    <a:pt x="9792" y="15073"/>
                  </a:moveTo>
                  <a:cubicBezTo>
                    <a:pt x="0" y="30146"/>
                    <a:pt x="13816" y="112687"/>
                    <a:pt x="29208" y="179499"/>
                  </a:cubicBezTo>
                  <a:cubicBezTo>
                    <a:pt x="44600" y="246311"/>
                    <a:pt x="57834" y="328911"/>
                    <a:pt x="102145" y="415943"/>
                  </a:cubicBezTo>
                  <a:cubicBezTo>
                    <a:pt x="146457" y="502975"/>
                    <a:pt x="221405" y="623453"/>
                    <a:pt x="295077" y="701692"/>
                  </a:cubicBezTo>
                  <a:cubicBezTo>
                    <a:pt x="368749" y="779931"/>
                    <a:pt x="452465" y="845690"/>
                    <a:pt x="544177" y="885376"/>
                  </a:cubicBezTo>
                  <a:cubicBezTo>
                    <a:pt x="635889" y="925062"/>
                    <a:pt x="766729" y="934362"/>
                    <a:pt x="845348" y="939805"/>
                  </a:cubicBezTo>
                  <a:cubicBezTo>
                    <a:pt x="923967" y="945248"/>
                    <a:pt x="976582" y="930128"/>
                    <a:pt x="1015891" y="918033"/>
                  </a:cubicBezTo>
                  <a:cubicBezTo>
                    <a:pt x="1055200" y="905938"/>
                    <a:pt x="1081205" y="889609"/>
                    <a:pt x="1081205" y="867233"/>
                  </a:cubicBezTo>
                  <a:cubicBezTo>
                    <a:pt x="1081205" y="844857"/>
                    <a:pt x="1060097" y="814530"/>
                    <a:pt x="1015891" y="783776"/>
                  </a:cubicBezTo>
                  <a:cubicBezTo>
                    <a:pt x="971685" y="753022"/>
                    <a:pt x="890528" y="724435"/>
                    <a:pt x="815966" y="682707"/>
                  </a:cubicBezTo>
                  <a:cubicBezTo>
                    <a:pt x="741404" y="640979"/>
                    <a:pt x="646627" y="588155"/>
                    <a:pt x="568515" y="533405"/>
                  </a:cubicBezTo>
                  <a:cubicBezTo>
                    <a:pt x="490403" y="478655"/>
                    <a:pt x="414048" y="417921"/>
                    <a:pt x="347292" y="354209"/>
                  </a:cubicBezTo>
                  <a:cubicBezTo>
                    <a:pt x="280536" y="290497"/>
                    <a:pt x="211199" y="195325"/>
                    <a:pt x="167977" y="151133"/>
                  </a:cubicBezTo>
                  <a:cubicBezTo>
                    <a:pt x="124755" y="106941"/>
                    <a:pt x="119491" y="92794"/>
                    <a:pt x="87961" y="89059"/>
                  </a:cubicBezTo>
                  <a:cubicBezTo>
                    <a:pt x="56431" y="69827"/>
                    <a:pt x="19584" y="0"/>
                    <a:pt x="9792" y="15073"/>
                  </a:cubicBezTo>
                  <a:close/>
                </a:path>
              </a:pathLst>
            </a:custGeom>
            <a:solidFill>
              <a:srgbClr val="0000FF">
                <a:alpha val="30000"/>
              </a:srgbClr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58 reanalysis"/>
            <p:cNvSpPr/>
            <p:nvPr/>
          </p:nvSpPr>
          <p:spPr>
            <a:xfrm>
              <a:off x="5037574" y="2258140"/>
              <a:ext cx="2512088" cy="1290376"/>
            </a:xfrm>
            <a:custGeom>
              <a:avLst/>
              <a:gdLst>
                <a:gd name="connsiteX0" fmla="*/ 0 w 2512088"/>
                <a:gd name="connsiteY0" fmla="*/ 0 h 1287027"/>
                <a:gd name="connsiteX1" fmla="*/ 85411 w 2512088"/>
                <a:gd name="connsiteY1" fmla="*/ 296426 h 1287027"/>
                <a:gd name="connsiteX2" fmla="*/ 286378 w 2512088"/>
                <a:gd name="connsiteY2" fmla="*/ 723481 h 1287027"/>
                <a:gd name="connsiteX3" fmla="*/ 648119 w 2512088"/>
                <a:gd name="connsiteY3" fmla="*/ 1060101 h 1287027"/>
                <a:gd name="connsiteX4" fmla="*/ 1160585 w 2512088"/>
                <a:gd name="connsiteY4" fmla="*/ 1251020 h 1287027"/>
                <a:gd name="connsiteX5" fmla="*/ 1863970 w 2512088"/>
                <a:gd name="connsiteY5" fmla="*/ 1276141 h 1287027"/>
                <a:gd name="connsiteX6" fmla="*/ 2512088 w 2512088"/>
                <a:gd name="connsiteY6" fmla="*/ 1210826 h 1287027"/>
                <a:gd name="connsiteX0" fmla="*/ 0 w 2512088"/>
                <a:gd name="connsiteY0" fmla="*/ 0 h 1290376"/>
                <a:gd name="connsiteX1" fmla="*/ 85411 w 2512088"/>
                <a:gd name="connsiteY1" fmla="*/ 296426 h 1290376"/>
                <a:gd name="connsiteX2" fmla="*/ 286378 w 2512088"/>
                <a:gd name="connsiteY2" fmla="*/ 723481 h 1290376"/>
                <a:gd name="connsiteX3" fmla="*/ 633046 w 2512088"/>
                <a:gd name="connsiteY3" fmla="*/ 1040005 h 1290376"/>
                <a:gd name="connsiteX4" fmla="*/ 1160585 w 2512088"/>
                <a:gd name="connsiteY4" fmla="*/ 1251020 h 1290376"/>
                <a:gd name="connsiteX5" fmla="*/ 1863970 w 2512088"/>
                <a:gd name="connsiteY5" fmla="*/ 1276141 h 1290376"/>
                <a:gd name="connsiteX6" fmla="*/ 2512088 w 2512088"/>
                <a:gd name="connsiteY6" fmla="*/ 1210826 h 1290376"/>
                <a:gd name="connsiteX0" fmla="*/ 0 w 2512088"/>
                <a:gd name="connsiteY0" fmla="*/ 0 h 1290376"/>
                <a:gd name="connsiteX1" fmla="*/ 85411 w 2512088"/>
                <a:gd name="connsiteY1" fmla="*/ 296426 h 1290376"/>
                <a:gd name="connsiteX2" fmla="*/ 296427 w 2512088"/>
                <a:gd name="connsiteY2" fmla="*/ 733529 h 1290376"/>
                <a:gd name="connsiteX3" fmla="*/ 633046 w 2512088"/>
                <a:gd name="connsiteY3" fmla="*/ 1040005 h 1290376"/>
                <a:gd name="connsiteX4" fmla="*/ 1160585 w 2512088"/>
                <a:gd name="connsiteY4" fmla="*/ 1251020 h 1290376"/>
                <a:gd name="connsiteX5" fmla="*/ 1863970 w 2512088"/>
                <a:gd name="connsiteY5" fmla="*/ 1276141 h 1290376"/>
                <a:gd name="connsiteX6" fmla="*/ 2512088 w 2512088"/>
                <a:gd name="connsiteY6" fmla="*/ 1210826 h 129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088" h="1290376">
                  <a:moveTo>
                    <a:pt x="0" y="0"/>
                  </a:moveTo>
                  <a:cubicBezTo>
                    <a:pt x="18840" y="87923"/>
                    <a:pt x="36007" y="174171"/>
                    <a:pt x="85411" y="296426"/>
                  </a:cubicBezTo>
                  <a:cubicBezTo>
                    <a:pt x="134815" y="418681"/>
                    <a:pt x="205155" y="609599"/>
                    <a:pt x="296427" y="733529"/>
                  </a:cubicBezTo>
                  <a:cubicBezTo>
                    <a:pt x="387700" y="857459"/>
                    <a:pt x="489020" y="953757"/>
                    <a:pt x="633046" y="1040005"/>
                  </a:cubicBezTo>
                  <a:cubicBezTo>
                    <a:pt x="777072" y="1126254"/>
                    <a:pt x="955431" y="1211664"/>
                    <a:pt x="1160585" y="1251020"/>
                  </a:cubicBezTo>
                  <a:cubicBezTo>
                    <a:pt x="1365739" y="1290376"/>
                    <a:pt x="1638720" y="1282840"/>
                    <a:pt x="1863970" y="1276141"/>
                  </a:cubicBezTo>
                  <a:cubicBezTo>
                    <a:pt x="2089220" y="1269442"/>
                    <a:pt x="2300654" y="1240134"/>
                    <a:pt x="2512088" y="1210826"/>
                  </a:cubicBezTo>
                </a:path>
              </a:pathLst>
            </a:cu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3541590" y="1309862"/>
              <a:ext cx="1863513" cy="1481222"/>
            </a:xfrm>
            <a:custGeom>
              <a:avLst/>
              <a:gdLst>
                <a:gd name="connsiteX0" fmla="*/ 0 w 1919705"/>
                <a:gd name="connsiteY0" fmla="*/ 0 h 1481222"/>
                <a:gd name="connsiteX1" fmla="*/ 122989 w 1919705"/>
                <a:gd name="connsiteY1" fmla="*/ 459874 h 1481222"/>
                <a:gd name="connsiteX2" fmla="*/ 320842 w 1919705"/>
                <a:gd name="connsiteY2" fmla="*/ 925095 h 1481222"/>
                <a:gd name="connsiteX3" fmla="*/ 668421 w 1919705"/>
                <a:gd name="connsiteY3" fmla="*/ 1235243 h 1481222"/>
                <a:gd name="connsiteX4" fmla="*/ 946484 w 1919705"/>
                <a:gd name="connsiteY4" fmla="*/ 1315453 h 1481222"/>
                <a:gd name="connsiteX5" fmla="*/ 1122947 w 1919705"/>
                <a:gd name="connsiteY5" fmla="*/ 133684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  <a:gd name="connsiteX0" fmla="*/ 0 w 1919705"/>
                <a:gd name="connsiteY0" fmla="*/ 0 h 1481222"/>
                <a:gd name="connsiteX1" fmla="*/ 126799 w 1919705"/>
                <a:gd name="connsiteY1" fmla="*/ 486544 h 1481222"/>
                <a:gd name="connsiteX2" fmla="*/ 320842 w 1919705"/>
                <a:gd name="connsiteY2" fmla="*/ 925095 h 1481222"/>
                <a:gd name="connsiteX3" fmla="*/ 668421 w 1919705"/>
                <a:gd name="connsiteY3" fmla="*/ 1235243 h 1481222"/>
                <a:gd name="connsiteX4" fmla="*/ 946484 w 1919705"/>
                <a:gd name="connsiteY4" fmla="*/ 1315453 h 1481222"/>
                <a:gd name="connsiteX5" fmla="*/ 1122947 w 1919705"/>
                <a:gd name="connsiteY5" fmla="*/ 133684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  <a:gd name="connsiteX0" fmla="*/ 0 w 1919705"/>
                <a:gd name="connsiteY0" fmla="*/ 0 h 1481222"/>
                <a:gd name="connsiteX1" fmla="*/ 126799 w 1919705"/>
                <a:gd name="connsiteY1" fmla="*/ 486544 h 1481222"/>
                <a:gd name="connsiteX2" fmla="*/ 324652 w 1919705"/>
                <a:gd name="connsiteY2" fmla="*/ 944145 h 1481222"/>
                <a:gd name="connsiteX3" fmla="*/ 668421 w 1919705"/>
                <a:gd name="connsiteY3" fmla="*/ 1235243 h 1481222"/>
                <a:gd name="connsiteX4" fmla="*/ 946484 w 1919705"/>
                <a:gd name="connsiteY4" fmla="*/ 1315453 h 1481222"/>
                <a:gd name="connsiteX5" fmla="*/ 1122947 w 1919705"/>
                <a:gd name="connsiteY5" fmla="*/ 133684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  <a:gd name="connsiteX0" fmla="*/ 0 w 1919705"/>
                <a:gd name="connsiteY0" fmla="*/ 0 h 1481222"/>
                <a:gd name="connsiteX1" fmla="*/ 126799 w 1919705"/>
                <a:gd name="connsiteY1" fmla="*/ 486544 h 1481222"/>
                <a:gd name="connsiteX2" fmla="*/ 324652 w 1919705"/>
                <a:gd name="connsiteY2" fmla="*/ 944145 h 1481222"/>
                <a:gd name="connsiteX3" fmla="*/ 641751 w 1919705"/>
                <a:gd name="connsiteY3" fmla="*/ 1227623 h 1481222"/>
                <a:gd name="connsiteX4" fmla="*/ 946484 w 1919705"/>
                <a:gd name="connsiteY4" fmla="*/ 1315453 h 1481222"/>
                <a:gd name="connsiteX5" fmla="*/ 1122947 w 1919705"/>
                <a:gd name="connsiteY5" fmla="*/ 133684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  <a:gd name="connsiteX0" fmla="*/ 0 w 1919705"/>
                <a:gd name="connsiteY0" fmla="*/ 0 h 1481222"/>
                <a:gd name="connsiteX1" fmla="*/ 126799 w 1919705"/>
                <a:gd name="connsiteY1" fmla="*/ 486544 h 1481222"/>
                <a:gd name="connsiteX2" fmla="*/ 324652 w 1919705"/>
                <a:gd name="connsiteY2" fmla="*/ 944145 h 1481222"/>
                <a:gd name="connsiteX3" fmla="*/ 641751 w 1919705"/>
                <a:gd name="connsiteY3" fmla="*/ 1227623 h 1481222"/>
                <a:gd name="connsiteX4" fmla="*/ 946484 w 1919705"/>
                <a:gd name="connsiteY4" fmla="*/ 1315453 h 1481222"/>
                <a:gd name="connsiteX5" fmla="*/ 1100087 w 1919705"/>
                <a:gd name="connsiteY5" fmla="*/ 132160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  <a:gd name="connsiteX0" fmla="*/ 0 w 1919705"/>
                <a:gd name="connsiteY0" fmla="*/ 0 h 1481222"/>
                <a:gd name="connsiteX1" fmla="*/ 126799 w 1919705"/>
                <a:gd name="connsiteY1" fmla="*/ 486544 h 1481222"/>
                <a:gd name="connsiteX2" fmla="*/ 324652 w 1919705"/>
                <a:gd name="connsiteY2" fmla="*/ 944145 h 1481222"/>
                <a:gd name="connsiteX3" fmla="*/ 641751 w 1919705"/>
                <a:gd name="connsiteY3" fmla="*/ 1227623 h 1481222"/>
                <a:gd name="connsiteX4" fmla="*/ 946484 w 1919705"/>
                <a:gd name="connsiteY4" fmla="*/ 1315453 h 1481222"/>
                <a:gd name="connsiteX5" fmla="*/ 1100087 w 1919705"/>
                <a:gd name="connsiteY5" fmla="*/ 1321603 h 1481222"/>
                <a:gd name="connsiteX6" fmla="*/ 1192463 w 1919705"/>
                <a:gd name="connsiteY6" fmla="*/ 1336843 h 1481222"/>
                <a:gd name="connsiteX7" fmla="*/ 1278021 w 1919705"/>
                <a:gd name="connsiteY7" fmla="*/ 1374274 h 1481222"/>
                <a:gd name="connsiteX8" fmla="*/ 1475873 w 1919705"/>
                <a:gd name="connsiteY8" fmla="*/ 1422400 h 1481222"/>
                <a:gd name="connsiteX9" fmla="*/ 1700463 w 1919705"/>
                <a:gd name="connsiteY9" fmla="*/ 1459832 h 1481222"/>
                <a:gd name="connsiteX10" fmla="*/ 1919705 w 1919705"/>
                <a:gd name="connsiteY10" fmla="*/ 1481222 h 148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705" h="1481222">
                  <a:moveTo>
                    <a:pt x="0" y="0"/>
                  </a:moveTo>
                  <a:cubicBezTo>
                    <a:pt x="34757" y="152846"/>
                    <a:pt x="72690" y="329187"/>
                    <a:pt x="126799" y="486544"/>
                  </a:cubicBezTo>
                  <a:cubicBezTo>
                    <a:pt x="180908" y="643901"/>
                    <a:pt x="238827" y="820632"/>
                    <a:pt x="324652" y="944145"/>
                  </a:cubicBezTo>
                  <a:cubicBezTo>
                    <a:pt x="410477" y="1067658"/>
                    <a:pt x="538112" y="1165738"/>
                    <a:pt x="641751" y="1227623"/>
                  </a:cubicBezTo>
                  <a:cubicBezTo>
                    <a:pt x="745390" y="1289508"/>
                    <a:pt x="870095" y="1299790"/>
                    <a:pt x="946484" y="1315453"/>
                  </a:cubicBezTo>
                  <a:cubicBezTo>
                    <a:pt x="1022873" y="1331116"/>
                    <a:pt x="1059091" y="1318038"/>
                    <a:pt x="1100087" y="1321603"/>
                  </a:cubicBezTo>
                  <a:cubicBezTo>
                    <a:pt x="1141083" y="1325168"/>
                    <a:pt x="1162807" y="1328065"/>
                    <a:pt x="1192463" y="1336843"/>
                  </a:cubicBezTo>
                  <a:cubicBezTo>
                    <a:pt x="1222119" y="1345621"/>
                    <a:pt x="1230786" y="1360015"/>
                    <a:pt x="1278021" y="1374274"/>
                  </a:cubicBezTo>
                  <a:cubicBezTo>
                    <a:pt x="1325256" y="1388533"/>
                    <a:pt x="1405466" y="1408140"/>
                    <a:pt x="1475873" y="1422400"/>
                  </a:cubicBezTo>
                  <a:cubicBezTo>
                    <a:pt x="1546280" y="1436660"/>
                    <a:pt x="1626491" y="1450028"/>
                    <a:pt x="1700463" y="1459832"/>
                  </a:cubicBezTo>
                  <a:cubicBezTo>
                    <a:pt x="1774435" y="1469636"/>
                    <a:pt x="1847070" y="1475429"/>
                    <a:pt x="1919705" y="1481222"/>
                  </a:cubicBezTo>
                </a:path>
              </a:pathLst>
            </a:cu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2934806" y="1325049"/>
              <a:ext cx="3099816" cy="1211580"/>
            </a:xfrm>
            <a:custGeom>
              <a:avLst/>
              <a:gdLst>
                <a:gd name="connsiteX0" fmla="*/ 0 w 3099816"/>
                <a:gd name="connsiteY0" fmla="*/ 0 h 1211580"/>
                <a:gd name="connsiteX1" fmla="*/ 169164 w 3099816"/>
                <a:gd name="connsiteY1" fmla="*/ 237744 h 1211580"/>
                <a:gd name="connsiteX2" fmla="*/ 498348 w 3099816"/>
                <a:gd name="connsiteY2" fmla="*/ 470916 h 1211580"/>
                <a:gd name="connsiteX3" fmla="*/ 736092 w 3099816"/>
                <a:gd name="connsiteY3" fmla="*/ 553212 h 1211580"/>
                <a:gd name="connsiteX4" fmla="*/ 914400 w 3099816"/>
                <a:gd name="connsiteY4" fmla="*/ 603504 h 1211580"/>
                <a:gd name="connsiteX5" fmla="*/ 1028700 w 3099816"/>
                <a:gd name="connsiteY5" fmla="*/ 676656 h 1211580"/>
                <a:gd name="connsiteX6" fmla="*/ 1207008 w 3099816"/>
                <a:gd name="connsiteY6" fmla="*/ 850392 h 1211580"/>
                <a:gd name="connsiteX7" fmla="*/ 1321308 w 3099816"/>
                <a:gd name="connsiteY7" fmla="*/ 955548 h 1211580"/>
                <a:gd name="connsiteX8" fmla="*/ 1353312 w 3099816"/>
                <a:gd name="connsiteY8" fmla="*/ 982980 h 1211580"/>
                <a:gd name="connsiteX9" fmla="*/ 1435608 w 3099816"/>
                <a:gd name="connsiteY9" fmla="*/ 1005840 h 1211580"/>
                <a:gd name="connsiteX10" fmla="*/ 1604772 w 3099816"/>
                <a:gd name="connsiteY10" fmla="*/ 1074420 h 1211580"/>
                <a:gd name="connsiteX11" fmla="*/ 1700784 w 3099816"/>
                <a:gd name="connsiteY11" fmla="*/ 1088136 h 1211580"/>
                <a:gd name="connsiteX12" fmla="*/ 1842516 w 3099816"/>
                <a:gd name="connsiteY12" fmla="*/ 1138428 h 1211580"/>
                <a:gd name="connsiteX13" fmla="*/ 2057400 w 3099816"/>
                <a:gd name="connsiteY13" fmla="*/ 1175004 h 1211580"/>
                <a:gd name="connsiteX14" fmla="*/ 2276856 w 3099816"/>
                <a:gd name="connsiteY14" fmla="*/ 1188720 h 1211580"/>
                <a:gd name="connsiteX15" fmla="*/ 2587752 w 3099816"/>
                <a:gd name="connsiteY15" fmla="*/ 1161288 h 1211580"/>
                <a:gd name="connsiteX16" fmla="*/ 2820924 w 3099816"/>
                <a:gd name="connsiteY16" fmla="*/ 1133856 h 1211580"/>
                <a:gd name="connsiteX17" fmla="*/ 2935224 w 3099816"/>
                <a:gd name="connsiteY17" fmla="*/ 1124712 h 1211580"/>
                <a:gd name="connsiteX18" fmla="*/ 2985516 w 3099816"/>
                <a:gd name="connsiteY18" fmla="*/ 1129284 h 1211580"/>
                <a:gd name="connsiteX19" fmla="*/ 3040380 w 3099816"/>
                <a:gd name="connsiteY19" fmla="*/ 1165860 h 1211580"/>
                <a:gd name="connsiteX20" fmla="*/ 3099816 w 3099816"/>
                <a:gd name="connsiteY20" fmla="*/ 1211580 h 1211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9816" h="1211580">
                  <a:moveTo>
                    <a:pt x="0" y="0"/>
                  </a:moveTo>
                  <a:cubicBezTo>
                    <a:pt x="43053" y="79629"/>
                    <a:pt x="86106" y="159258"/>
                    <a:pt x="169164" y="237744"/>
                  </a:cubicBezTo>
                  <a:cubicBezTo>
                    <a:pt x="252222" y="316230"/>
                    <a:pt x="403860" y="418338"/>
                    <a:pt x="498348" y="470916"/>
                  </a:cubicBezTo>
                  <a:cubicBezTo>
                    <a:pt x="592836" y="523494"/>
                    <a:pt x="666750" y="531114"/>
                    <a:pt x="736092" y="553212"/>
                  </a:cubicBezTo>
                  <a:cubicBezTo>
                    <a:pt x="805434" y="575310"/>
                    <a:pt x="865632" y="582930"/>
                    <a:pt x="914400" y="603504"/>
                  </a:cubicBezTo>
                  <a:cubicBezTo>
                    <a:pt x="963168" y="624078"/>
                    <a:pt x="979932" y="635508"/>
                    <a:pt x="1028700" y="676656"/>
                  </a:cubicBezTo>
                  <a:cubicBezTo>
                    <a:pt x="1077468" y="717804"/>
                    <a:pt x="1158240" y="803910"/>
                    <a:pt x="1207008" y="850392"/>
                  </a:cubicBezTo>
                  <a:cubicBezTo>
                    <a:pt x="1255776" y="896874"/>
                    <a:pt x="1296924" y="933450"/>
                    <a:pt x="1321308" y="955548"/>
                  </a:cubicBezTo>
                  <a:cubicBezTo>
                    <a:pt x="1345692" y="977646"/>
                    <a:pt x="1334262" y="974598"/>
                    <a:pt x="1353312" y="982980"/>
                  </a:cubicBezTo>
                  <a:cubicBezTo>
                    <a:pt x="1372362" y="991362"/>
                    <a:pt x="1393698" y="990600"/>
                    <a:pt x="1435608" y="1005840"/>
                  </a:cubicBezTo>
                  <a:cubicBezTo>
                    <a:pt x="1477518" y="1021080"/>
                    <a:pt x="1560576" y="1060704"/>
                    <a:pt x="1604772" y="1074420"/>
                  </a:cubicBezTo>
                  <a:cubicBezTo>
                    <a:pt x="1648968" y="1088136"/>
                    <a:pt x="1661160" y="1077468"/>
                    <a:pt x="1700784" y="1088136"/>
                  </a:cubicBezTo>
                  <a:cubicBezTo>
                    <a:pt x="1740408" y="1098804"/>
                    <a:pt x="1783080" y="1123950"/>
                    <a:pt x="1842516" y="1138428"/>
                  </a:cubicBezTo>
                  <a:cubicBezTo>
                    <a:pt x="1901952" y="1152906"/>
                    <a:pt x="1985010" y="1166622"/>
                    <a:pt x="2057400" y="1175004"/>
                  </a:cubicBezTo>
                  <a:cubicBezTo>
                    <a:pt x="2129790" y="1183386"/>
                    <a:pt x="2188464" y="1191006"/>
                    <a:pt x="2276856" y="1188720"/>
                  </a:cubicBezTo>
                  <a:cubicBezTo>
                    <a:pt x="2365248" y="1186434"/>
                    <a:pt x="2497074" y="1170432"/>
                    <a:pt x="2587752" y="1161288"/>
                  </a:cubicBezTo>
                  <a:cubicBezTo>
                    <a:pt x="2678430" y="1152144"/>
                    <a:pt x="2763012" y="1139952"/>
                    <a:pt x="2820924" y="1133856"/>
                  </a:cubicBezTo>
                  <a:cubicBezTo>
                    <a:pt x="2878836" y="1127760"/>
                    <a:pt x="2907792" y="1125474"/>
                    <a:pt x="2935224" y="1124712"/>
                  </a:cubicBezTo>
                  <a:cubicBezTo>
                    <a:pt x="2962656" y="1123950"/>
                    <a:pt x="2967990" y="1122426"/>
                    <a:pt x="2985516" y="1129284"/>
                  </a:cubicBezTo>
                  <a:cubicBezTo>
                    <a:pt x="3003042" y="1136142"/>
                    <a:pt x="3021330" y="1152144"/>
                    <a:pt x="3040380" y="1165860"/>
                  </a:cubicBezTo>
                  <a:cubicBezTo>
                    <a:pt x="3059430" y="1179576"/>
                    <a:pt x="3079623" y="1195578"/>
                    <a:pt x="3099816" y="1211580"/>
                  </a:cubicBezTo>
                </a:path>
              </a:pathLst>
            </a:custGeom>
            <a:ln w="19050">
              <a:solidFill>
                <a:srgbClr val="FF78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5992818" y="2413337"/>
              <a:ext cx="1163939" cy="437825"/>
            </a:xfrm>
            <a:custGeom>
              <a:avLst/>
              <a:gdLst>
                <a:gd name="connsiteX0" fmla="*/ 29817 w 1186069"/>
                <a:gd name="connsiteY0" fmla="*/ 279953 h 442291"/>
                <a:gd name="connsiteX1" fmla="*/ 278295 w 1186069"/>
                <a:gd name="connsiteY1" fmla="*/ 270013 h 442291"/>
                <a:gd name="connsiteX2" fmla="*/ 665921 w 1186069"/>
                <a:gd name="connsiteY2" fmla="*/ 180561 h 442291"/>
                <a:gd name="connsiteX3" fmla="*/ 944217 w 1186069"/>
                <a:gd name="connsiteY3" fmla="*/ 41413 h 442291"/>
                <a:gd name="connsiteX4" fmla="*/ 1113182 w 1186069"/>
                <a:gd name="connsiteY4" fmla="*/ 1657 h 442291"/>
                <a:gd name="connsiteX5" fmla="*/ 1172817 w 1186069"/>
                <a:gd name="connsiteY5" fmla="*/ 51353 h 442291"/>
                <a:gd name="connsiteX6" fmla="*/ 1033669 w 1186069"/>
                <a:gd name="connsiteY6" fmla="*/ 230257 h 442291"/>
                <a:gd name="connsiteX7" fmla="*/ 646043 w 1186069"/>
                <a:gd name="connsiteY7" fmla="*/ 409161 h 442291"/>
                <a:gd name="connsiteX8" fmla="*/ 308112 w 1186069"/>
                <a:gd name="connsiteY8" fmla="*/ 429039 h 442291"/>
                <a:gd name="connsiteX9" fmla="*/ 99391 w 1186069"/>
                <a:gd name="connsiteY9" fmla="*/ 359466 h 442291"/>
                <a:gd name="connsiteX10" fmla="*/ 29817 w 1186069"/>
                <a:gd name="connsiteY10" fmla="*/ 279953 h 442291"/>
                <a:gd name="connsiteX0" fmla="*/ 29817 w 1186069"/>
                <a:gd name="connsiteY0" fmla="*/ 279953 h 442291"/>
                <a:gd name="connsiteX1" fmla="*/ 278295 w 1186069"/>
                <a:gd name="connsiteY1" fmla="*/ 270013 h 442291"/>
                <a:gd name="connsiteX2" fmla="*/ 677992 w 1186069"/>
                <a:gd name="connsiteY2" fmla="*/ 162454 h 442291"/>
                <a:gd name="connsiteX3" fmla="*/ 944217 w 1186069"/>
                <a:gd name="connsiteY3" fmla="*/ 41413 h 442291"/>
                <a:gd name="connsiteX4" fmla="*/ 1113182 w 1186069"/>
                <a:gd name="connsiteY4" fmla="*/ 1657 h 442291"/>
                <a:gd name="connsiteX5" fmla="*/ 1172817 w 1186069"/>
                <a:gd name="connsiteY5" fmla="*/ 51353 h 442291"/>
                <a:gd name="connsiteX6" fmla="*/ 1033669 w 1186069"/>
                <a:gd name="connsiteY6" fmla="*/ 230257 h 442291"/>
                <a:gd name="connsiteX7" fmla="*/ 646043 w 1186069"/>
                <a:gd name="connsiteY7" fmla="*/ 409161 h 442291"/>
                <a:gd name="connsiteX8" fmla="*/ 308112 w 1186069"/>
                <a:gd name="connsiteY8" fmla="*/ 429039 h 442291"/>
                <a:gd name="connsiteX9" fmla="*/ 99391 w 1186069"/>
                <a:gd name="connsiteY9" fmla="*/ 359466 h 442291"/>
                <a:gd name="connsiteX10" fmla="*/ 29817 w 1186069"/>
                <a:gd name="connsiteY10" fmla="*/ 279953 h 442291"/>
                <a:gd name="connsiteX0" fmla="*/ 29817 w 1180536"/>
                <a:gd name="connsiteY0" fmla="*/ 285989 h 448327"/>
                <a:gd name="connsiteX1" fmla="*/ 278295 w 1180536"/>
                <a:gd name="connsiteY1" fmla="*/ 276049 h 448327"/>
                <a:gd name="connsiteX2" fmla="*/ 677992 w 1180536"/>
                <a:gd name="connsiteY2" fmla="*/ 168490 h 448327"/>
                <a:gd name="connsiteX3" fmla="*/ 944217 w 1180536"/>
                <a:gd name="connsiteY3" fmla="*/ 47449 h 448327"/>
                <a:gd name="connsiteX4" fmla="*/ 1079986 w 1180536"/>
                <a:gd name="connsiteY4" fmla="*/ 1657 h 448327"/>
                <a:gd name="connsiteX5" fmla="*/ 1172817 w 1180536"/>
                <a:gd name="connsiteY5" fmla="*/ 57389 h 448327"/>
                <a:gd name="connsiteX6" fmla="*/ 1033669 w 1180536"/>
                <a:gd name="connsiteY6" fmla="*/ 236293 h 448327"/>
                <a:gd name="connsiteX7" fmla="*/ 646043 w 1180536"/>
                <a:gd name="connsiteY7" fmla="*/ 415197 h 448327"/>
                <a:gd name="connsiteX8" fmla="*/ 308112 w 1180536"/>
                <a:gd name="connsiteY8" fmla="*/ 435075 h 448327"/>
                <a:gd name="connsiteX9" fmla="*/ 99391 w 1180536"/>
                <a:gd name="connsiteY9" fmla="*/ 365502 h 448327"/>
                <a:gd name="connsiteX10" fmla="*/ 29817 w 1180536"/>
                <a:gd name="connsiteY10" fmla="*/ 285989 h 448327"/>
                <a:gd name="connsiteX0" fmla="*/ 27302 w 1178021"/>
                <a:gd name="connsiteY0" fmla="*/ 285989 h 448327"/>
                <a:gd name="connsiteX1" fmla="*/ 275780 w 1178021"/>
                <a:gd name="connsiteY1" fmla="*/ 276049 h 448327"/>
                <a:gd name="connsiteX2" fmla="*/ 675477 w 1178021"/>
                <a:gd name="connsiteY2" fmla="*/ 168490 h 448327"/>
                <a:gd name="connsiteX3" fmla="*/ 941702 w 1178021"/>
                <a:gd name="connsiteY3" fmla="*/ 47449 h 448327"/>
                <a:gd name="connsiteX4" fmla="*/ 1077471 w 1178021"/>
                <a:gd name="connsiteY4" fmla="*/ 1657 h 448327"/>
                <a:gd name="connsiteX5" fmla="*/ 1170302 w 1178021"/>
                <a:gd name="connsiteY5" fmla="*/ 57389 h 448327"/>
                <a:gd name="connsiteX6" fmla="*/ 1031154 w 1178021"/>
                <a:gd name="connsiteY6" fmla="*/ 236293 h 448327"/>
                <a:gd name="connsiteX7" fmla="*/ 643528 w 1178021"/>
                <a:gd name="connsiteY7" fmla="*/ 415197 h 448327"/>
                <a:gd name="connsiteX8" fmla="*/ 305597 w 1178021"/>
                <a:gd name="connsiteY8" fmla="*/ 435075 h 448327"/>
                <a:gd name="connsiteX9" fmla="*/ 111965 w 1178021"/>
                <a:gd name="connsiteY9" fmla="*/ 380591 h 448327"/>
                <a:gd name="connsiteX10" fmla="*/ 27302 w 1178021"/>
                <a:gd name="connsiteY10" fmla="*/ 285989 h 448327"/>
                <a:gd name="connsiteX0" fmla="*/ 27302 w 1184057"/>
                <a:gd name="connsiteY0" fmla="*/ 298061 h 448327"/>
                <a:gd name="connsiteX1" fmla="*/ 281816 w 1184057"/>
                <a:gd name="connsiteY1" fmla="*/ 276049 h 448327"/>
                <a:gd name="connsiteX2" fmla="*/ 681513 w 1184057"/>
                <a:gd name="connsiteY2" fmla="*/ 168490 h 448327"/>
                <a:gd name="connsiteX3" fmla="*/ 947738 w 1184057"/>
                <a:gd name="connsiteY3" fmla="*/ 47449 h 448327"/>
                <a:gd name="connsiteX4" fmla="*/ 1083507 w 1184057"/>
                <a:gd name="connsiteY4" fmla="*/ 1657 h 448327"/>
                <a:gd name="connsiteX5" fmla="*/ 1176338 w 1184057"/>
                <a:gd name="connsiteY5" fmla="*/ 57389 h 448327"/>
                <a:gd name="connsiteX6" fmla="*/ 1037190 w 1184057"/>
                <a:gd name="connsiteY6" fmla="*/ 236293 h 448327"/>
                <a:gd name="connsiteX7" fmla="*/ 649564 w 1184057"/>
                <a:gd name="connsiteY7" fmla="*/ 415197 h 448327"/>
                <a:gd name="connsiteX8" fmla="*/ 311633 w 1184057"/>
                <a:gd name="connsiteY8" fmla="*/ 435075 h 448327"/>
                <a:gd name="connsiteX9" fmla="*/ 118001 w 1184057"/>
                <a:gd name="connsiteY9" fmla="*/ 380591 h 448327"/>
                <a:gd name="connsiteX10" fmla="*/ 27302 w 1184057"/>
                <a:gd name="connsiteY10" fmla="*/ 298061 h 448327"/>
                <a:gd name="connsiteX0" fmla="*/ 28812 w 1185567"/>
                <a:gd name="connsiteY0" fmla="*/ 298061 h 448327"/>
                <a:gd name="connsiteX1" fmla="*/ 292380 w 1185567"/>
                <a:gd name="connsiteY1" fmla="*/ 270013 h 448327"/>
                <a:gd name="connsiteX2" fmla="*/ 683023 w 1185567"/>
                <a:gd name="connsiteY2" fmla="*/ 168490 h 448327"/>
                <a:gd name="connsiteX3" fmla="*/ 949248 w 1185567"/>
                <a:gd name="connsiteY3" fmla="*/ 47449 h 448327"/>
                <a:gd name="connsiteX4" fmla="*/ 1085017 w 1185567"/>
                <a:gd name="connsiteY4" fmla="*/ 1657 h 448327"/>
                <a:gd name="connsiteX5" fmla="*/ 1177848 w 1185567"/>
                <a:gd name="connsiteY5" fmla="*/ 57389 h 448327"/>
                <a:gd name="connsiteX6" fmla="*/ 1038700 w 1185567"/>
                <a:gd name="connsiteY6" fmla="*/ 236293 h 448327"/>
                <a:gd name="connsiteX7" fmla="*/ 651074 w 1185567"/>
                <a:gd name="connsiteY7" fmla="*/ 415197 h 448327"/>
                <a:gd name="connsiteX8" fmla="*/ 313143 w 1185567"/>
                <a:gd name="connsiteY8" fmla="*/ 435075 h 448327"/>
                <a:gd name="connsiteX9" fmla="*/ 119511 w 1185567"/>
                <a:gd name="connsiteY9" fmla="*/ 380591 h 448327"/>
                <a:gd name="connsiteX10" fmla="*/ 28812 w 1185567"/>
                <a:gd name="connsiteY10" fmla="*/ 298061 h 448327"/>
                <a:gd name="connsiteX0" fmla="*/ 28812 w 1185567"/>
                <a:gd name="connsiteY0" fmla="*/ 298061 h 437322"/>
                <a:gd name="connsiteX1" fmla="*/ 292380 w 1185567"/>
                <a:gd name="connsiteY1" fmla="*/ 270013 h 437322"/>
                <a:gd name="connsiteX2" fmla="*/ 683023 w 1185567"/>
                <a:gd name="connsiteY2" fmla="*/ 168490 h 437322"/>
                <a:gd name="connsiteX3" fmla="*/ 949248 w 1185567"/>
                <a:gd name="connsiteY3" fmla="*/ 47449 h 437322"/>
                <a:gd name="connsiteX4" fmla="*/ 1085017 w 1185567"/>
                <a:gd name="connsiteY4" fmla="*/ 1657 h 437322"/>
                <a:gd name="connsiteX5" fmla="*/ 1177848 w 1185567"/>
                <a:gd name="connsiteY5" fmla="*/ 57389 h 437322"/>
                <a:gd name="connsiteX6" fmla="*/ 1038700 w 1185567"/>
                <a:gd name="connsiteY6" fmla="*/ 236293 h 437322"/>
                <a:gd name="connsiteX7" fmla="*/ 693324 w 1185567"/>
                <a:gd name="connsiteY7" fmla="*/ 394072 h 437322"/>
                <a:gd name="connsiteX8" fmla="*/ 313143 w 1185567"/>
                <a:gd name="connsiteY8" fmla="*/ 435075 h 437322"/>
                <a:gd name="connsiteX9" fmla="*/ 119511 w 1185567"/>
                <a:gd name="connsiteY9" fmla="*/ 380591 h 437322"/>
                <a:gd name="connsiteX10" fmla="*/ 28812 w 1185567"/>
                <a:gd name="connsiteY10" fmla="*/ 298061 h 437322"/>
                <a:gd name="connsiteX0" fmla="*/ 28812 w 1164443"/>
                <a:gd name="connsiteY0" fmla="*/ 299067 h 438328"/>
                <a:gd name="connsiteX1" fmla="*/ 292380 w 1164443"/>
                <a:gd name="connsiteY1" fmla="*/ 271019 h 438328"/>
                <a:gd name="connsiteX2" fmla="*/ 683023 w 1164443"/>
                <a:gd name="connsiteY2" fmla="*/ 169496 h 438328"/>
                <a:gd name="connsiteX3" fmla="*/ 949248 w 1164443"/>
                <a:gd name="connsiteY3" fmla="*/ 48455 h 438328"/>
                <a:gd name="connsiteX4" fmla="*/ 1085017 w 1164443"/>
                <a:gd name="connsiteY4" fmla="*/ 2663 h 438328"/>
                <a:gd name="connsiteX5" fmla="*/ 1156724 w 1164443"/>
                <a:gd name="connsiteY5" fmla="*/ 64431 h 438328"/>
                <a:gd name="connsiteX6" fmla="*/ 1038700 w 1164443"/>
                <a:gd name="connsiteY6" fmla="*/ 237299 h 438328"/>
                <a:gd name="connsiteX7" fmla="*/ 693324 w 1164443"/>
                <a:gd name="connsiteY7" fmla="*/ 395078 h 438328"/>
                <a:gd name="connsiteX8" fmla="*/ 313143 w 1164443"/>
                <a:gd name="connsiteY8" fmla="*/ 436081 h 438328"/>
                <a:gd name="connsiteX9" fmla="*/ 119511 w 1164443"/>
                <a:gd name="connsiteY9" fmla="*/ 381597 h 438328"/>
                <a:gd name="connsiteX10" fmla="*/ 28812 w 1164443"/>
                <a:gd name="connsiteY10" fmla="*/ 299067 h 438328"/>
                <a:gd name="connsiteX0" fmla="*/ 28812 w 1173496"/>
                <a:gd name="connsiteY0" fmla="*/ 300072 h 439333"/>
                <a:gd name="connsiteX1" fmla="*/ 292380 w 1173496"/>
                <a:gd name="connsiteY1" fmla="*/ 272024 h 439333"/>
                <a:gd name="connsiteX2" fmla="*/ 683023 w 1173496"/>
                <a:gd name="connsiteY2" fmla="*/ 170501 h 439333"/>
                <a:gd name="connsiteX3" fmla="*/ 949248 w 1173496"/>
                <a:gd name="connsiteY3" fmla="*/ 49460 h 439333"/>
                <a:gd name="connsiteX4" fmla="*/ 1085017 w 1173496"/>
                <a:gd name="connsiteY4" fmla="*/ 3668 h 439333"/>
                <a:gd name="connsiteX5" fmla="*/ 1165777 w 1173496"/>
                <a:gd name="connsiteY5" fmla="*/ 71471 h 439333"/>
                <a:gd name="connsiteX6" fmla="*/ 1038700 w 1173496"/>
                <a:gd name="connsiteY6" fmla="*/ 238304 h 439333"/>
                <a:gd name="connsiteX7" fmla="*/ 693324 w 1173496"/>
                <a:gd name="connsiteY7" fmla="*/ 396083 h 439333"/>
                <a:gd name="connsiteX8" fmla="*/ 313143 w 1173496"/>
                <a:gd name="connsiteY8" fmla="*/ 437086 h 439333"/>
                <a:gd name="connsiteX9" fmla="*/ 119511 w 1173496"/>
                <a:gd name="connsiteY9" fmla="*/ 382602 h 439333"/>
                <a:gd name="connsiteX10" fmla="*/ 28812 w 1173496"/>
                <a:gd name="connsiteY10" fmla="*/ 300072 h 439333"/>
                <a:gd name="connsiteX0" fmla="*/ 28812 w 1175508"/>
                <a:gd name="connsiteY0" fmla="*/ 300072 h 439333"/>
                <a:gd name="connsiteX1" fmla="*/ 292380 w 1175508"/>
                <a:gd name="connsiteY1" fmla="*/ 272024 h 439333"/>
                <a:gd name="connsiteX2" fmla="*/ 683023 w 1175508"/>
                <a:gd name="connsiteY2" fmla="*/ 170501 h 439333"/>
                <a:gd name="connsiteX3" fmla="*/ 949248 w 1175508"/>
                <a:gd name="connsiteY3" fmla="*/ 49460 h 439333"/>
                <a:gd name="connsiteX4" fmla="*/ 1097089 w 1175508"/>
                <a:gd name="connsiteY4" fmla="*/ 3668 h 439333"/>
                <a:gd name="connsiteX5" fmla="*/ 1165777 w 1175508"/>
                <a:gd name="connsiteY5" fmla="*/ 71471 h 439333"/>
                <a:gd name="connsiteX6" fmla="*/ 1038700 w 1175508"/>
                <a:gd name="connsiteY6" fmla="*/ 238304 h 439333"/>
                <a:gd name="connsiteX7" fmla="*/ 693324 w 1175508"/>
                <a:gd name="connsiteY7" fmla="*/ 396083 h 439333"/>
                <a:gd name="connsiteX8" fmla="*/ 313143 w 1175508"/>
                <a:gd name="connsiteY8" fmla="*/ 437086 h 439333"/>
                <a:gd name="connsiteX9" fmla="*/ 119511 w 1175508"/>
                <a:gd name="connsiteY9" fmla="*/ 382602 h 439333"/>
                <a:gd name="connsiteX10" fmla="*/ 28812 w 1175508"/>
                <a:gd name="connsiteY10" fmla="*/ 300072 h 439333"/>
                <a:gd name="connsiteX0" fmla="*/ 28812 w 1175508"/>
                <a:gd name="connsiteY0" fmla="*/ 297558 h 436819"/>
                <a:gd name="connsiteX1" fmla="*/ 292380 w 1175508"/>
                <a:gd name="connsiteY1" fmla="*/ 269510 h 436819"/>
                <a:gd name="connsiteX2" fmla="*/ 683023 w 1175508"/>
                <a:gd name="connsiteY2" fmla="*/ 167987 h 436819"/>
                <a:gd name="connsiteX3" fmla="*/ 943212 w 1175508"/>
                <a:gd name="connsiteY3" fmla="*/ 62035 h 436819"/>
                <a:gd name="connsiteX4" fmla="*/ 1097089 w 1175508"/>
                <a:gd name="connsiteY4" fmla="*/ 1154 h 436819"/>
                <a:gd name="connsiteX5" fmla="*/ 1165777 w 1175508"/>
                <a:gd name="connsiteY5" fmla="*/ 68957 h 436819"/>
                <a:gd name="connsiteX6" fmla="*/ 1038700 w 1175508"/>
                <a:gd name="connsiteY6" fmla="*/ 235790 h 436819"/>
                <a:gd name="connsiteX7" fmla="*/ 693324 w 1175508"/>
                <a:gd name="connsiteY7" fmla="*/ 393569 h 436819"/>
                <a:gd name="connsiteX8" fmla="*/ 313143 w 1175508"/>
                <a:gd name="connsiteY8" fmla="*/ 434572 h 436819"/>
                <a:gd name="connsiteX9" fmla="*/ 119511 w 1175508"/>
                <a:gd name="connsiteY9" fmla="*/ 380088 h 436819"/>
                <a:gd name="connsiteX10" fmla="*/ 28812 w 1175508"/>
                <a:gd name="connsiteY10" fmla="*/ 297558 h 436819"/>
                <a:gd name="connsiteX0" fmla="*/ 28812 w 1163436"/>
                <a:gd name="connsiteY0" fmla="*/ 299067 h 438328"/>
                <a:gd name="connsiteX1" fmla="*/ 292380 w 1163436"/>
                <a:gd name="connsiteY1" fmla="*/ 271019 h 438328"/>
                <a:gd name="connsiteX2" fmla="*/ 683023 w 1163436"/>
                <a:gd name="connsiteY2" fmla="*/ 169496 h 438328"/>
                <a:gd name="connsiteX3" fmla="*/ 943212 w 1163436"/>
                <a:gd name="connsiteY3" fmla="*/ 63544 h 438328"/>
                <a:gd name="connsiteX4" fmla="*/ 1097089 w 1163436"/>
                <a:gd name="connsiteY4" fmla="*/ 2663 h 438328"/>
                <a:gd name="connsiteX5" fmla="*/ 1153705 w 1163436"/>
                <a:gd name="connsiteY5" fmla="*/ 79520 h 438328"/>
                <a:gd name="connsiteX6" fmla="*/ 1038700 w 1163436"/>
                <a:gd name="connsiteY6" fmla="*/ 237299 h 438328"/>
                <a:gd name="connsiteX7" fmla="*/ 693324 w 1163436"/>
                <a:gd name="connsiteY7" fmla="*/ 395078 h 438328"/>
                <a:gd name="connsiteX8" fmla="*/ 313143 w 1163436"/>
                <a:gd name="connsiteY8" fmla="*/ 436081 h 438328"/>
                <a:gd name="connsiteX9" fmla="*/ 119511 w 1163436"/>
                <a:gd name="connsiteY9" fmla="*/ 381597 h 438328"/>
                <a:gd name="connsiteX10" fmla="*/ 28812 w 1163436"/>
                <a:gd name="connsiteY10" fmla="*/ 299067 h 438328"/>
                <a:gd name="connsiteX0" fmla="*/ 28812 w 1163939"/>
                <a:gd name="connsiteY0" fmla="*/ 299067 h 438328"/>
                <a:gd name="connsiteX1" fmla="*/ 292380 w 1163939"/>
                <a:gd name="connsiteY1" fmla="*/ 271019 h 438328"/>
                <a:gd name="connsiteX2" fmla="*/ 683023 w 1163939"/>
                <a:gd name="connsiteY2" fmla="*/ 169496 h 438328"/>
                <a:gd name="connsiteX3" fmla="*/ 943212 w 1163939"/>
                <a:gd name="connsiteY3" fmla="*/ 63544 h 438328"/>
                <a:gd name="connsiteX4" fmla="*/ 1097089 w 1163939"/>
                <a:gd name="connsiteY4" fmla="*/ 2663 h 438328"/>
                <a:gd name="connsiteX5" fmla="*/ 1153705 w 1163939"/>
                <a:gd name="connsiteY5" fmla="*/ 79520 h 438328"/>
                <a:gd name="connsiteX6" fmla="*/ 1035683 w 1163939"/>
                <a:gd name="connsiteY6" fmla="*/ 237299 h 438328"/>
                <a:gd name="connsiteX7" fmla="*/ 693324 w 1163939"/>
                <a:gd name="connsiteY7" fmla="*/ 395078 h 438328"/>
                <a:gd name="connsiteX8" fmla="*/ 313143 w 1163939"/>
                <a:gd name="connsiteY8" fmla="*/ 436081 h 438328"/>
                <a:gd name="connsiteX9" fmla="*/ 119511 w 1163939"/>
                <a:gd name="connsiteY9" fmla="*/ 381597 h 438328"/>
                <a:gd name="connsiteX10" fmla="*/ 28812 w 1163939"/>
                <a:gd name="connsiteY10" fmla="*/ 299067 h 438328"/>
                <a:gd name="connsiteX0" fmla="*/ 28812 w 1163939"/>
                <a:gd name="connsiteY0" fmla="*/ 298564 h 437825"/>
                <a:gd name="connsiteX1" fmla="*/ 292380 w 1163939"/>
                <a:gd name="connsiteY1" fmla="*/ 270516 h 437825"/>
                <a:gd name="connsiteX2" fmla="*/ 683023 w 1163939"/>
                <a:gd name="connsiteY2" fmla="*/ 168993 h 437825"/>
                <a:gd name="connsiteX3" fmla="*/ 937176 w 1163939"/>
                <a:gd name="connsiteY3" fmla="*/ 66059 h 437825"/>
                <a:gd name="connsiteX4" fmla="*/ 1097089 w 1163939"/>
                <a:gd name="connsiteY4" fmla="*/ 2160 h 437825"/>
                <a:gd name="connsiteX5" fmla="*/ 1153705 w 1163939"/>
                <a:gd name="connsiteY5" fmla="*/ 79017 h 437825"/>
                <a:gd name="connsiteX6" fmla="*/ 1035683 w 1163939"/>
                <a:gd name="connsiteY6" fmla="*/ 236796 h 437825"/>
                <a:gd name="connsiteX7" fmla="*/ 693324 w 1163939"/>
                <a:gd name="connsiteY7" fmla="*/ 394575 h 437825"/>
                <a:gd name="connsiteX8" fmla="*/ 313143 w 1163939"/>
                <a:gd name="connsiteY8" fmla="*/ 435578 h 437825"/>
                <a:gd name="connsiteX9" fmla="*/ 119511 w 1163939"/>
                <a:gd name="connsiteY9" fmla="*/ 381094 h 437825"/>
                <a:gd name="connsiteX10" fmla="*/ 28812 w 1163939"/>
                <a:gd name="connsiteY10" fmla="*/ 298564 h 43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3939" h="437825">
                  <a:moveTo>
                    <a:pt x="28812" y="298564"/>
                  </a:moveTo>
                  <a:cubicBezTo>
                    <a:pt x="57624" y="280134"/>
                    <a:pt x="183345" y="292111"/>
                    <a:pt x="292380" y="270516"/>
                  </a:cubicBezTo>
                  <a:cubicBezTo>
                    <a:pt x="401415" y="248921"/>
                    <a:pt x="575557" y="203069"/>
                    <a:pt x="683023" y="168993"/>
                  </a:cubicBezTo>
                  <a:cubicBezTo>
                    <a:pt x="790489" y="134917"/>
                    <a:pt x="868165" y="93864"/>
                    <a:pt x="937176" y="66059"/>
                  </a:cubicBezTo>
                  <a:cubicBezTo>
                    <a:pt x="1006187" y="38254"/>
                    <a:pt x="1061001" y="0"/>
                    <a:pt x="1097089" y="2160"/>
                  </a:cubicBezTo>
                  <a:cubicBezTo>
                    <a:pt x="1133177" y="4320"/>
                    <a:pt x="1163939" y="39911"/>
                    <a:pt x="1153705" y="79017"/>
                  </a:cubicBezTo>
                  <a:cubicBezTo>
                    <a:pt x="1143471" y="118123"/>
                    <a:pt x="1112413" y="184203"/>
                    <a:pt x="1035683" y="236796"/>
                  </a:cubicBezTo>
                  <a:cubicBezTo>
                    <a:pt x="958953" y="289389"/>
                    <a:pt x="813747" y="361445"/>
                    <a:pt x="693324" y="394575"/>
                  </a:cubicBezTo>
                  <a:cubicBezTo>
                    <a:pt x="572901" y="427705"/>
                    <a:pt x="408778" y="437825"/>
                    <a:pt x="313143" y="435578"/>
                  </a:cubicBezTo>
                  <a:cubicBezTo>
                    <a:pt x="217508" y="433331"/>
                    <a:pt x="166900" y="403930"/>
                    <a:pt x="119511" y="381094"/>
                  </a:cubicBezTo>
                  <a:cubicBezTo>
                    <a:pt x="72123" y="358258"/>
                    <a:pt x="0" y="316994"/>
                    <a:pt x="28812" y="298564"/>
                  </a:cubicBezTo>
                  <a:close/>
                </a:path>
              </a:pathLst>
            </a:custGeom>
            <a:solidFill>
              <a:srgbClr val="FFC000">
                <a:alpha val="30000"/>
              </a:srgbClr>
            </a:solidFill>
            <a:ln w="19050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TextBox 72"/>
            <p:cNvSpPr txBox="1"/>
            <p:nvPr/>
          </p:nvSpPr>
          <p:spPr>
            <a:xfrm rot="20876533">
              <a:off x="6304913" y="2550112"/>
              <a:ext cx="669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dirty="0">
                  <a:solidFill>
                    <a:srgbClr val="DEA900"/>
                  </a:solidFill>
                </a:rPr>
                <a:t>DAMA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666897">
              <a:off x="4797295" y="2077479"/>
              <a:ext cx="669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dirty="0">
                  <a:solidFill>
                    <a:srgbClr val="DEA900"/>
                  </a:solidFill>
                </a:rPr>
                <a:t>DAMA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 rot="3159684">
              <a:off x="4516263" y="2336980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b="1" dirty="0">
                  <a:solidFill>
                    <a:srgbClr val="3333FF"/>
                  </a:solidFill>
                </a:rPr>
                <a:t>CDMS Si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 rot="20956328">
              <a:off x="6799901" y="3737972"/>
              <a:ext cx="870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00B050"/>
                  </a:solidFill>
                </a:rPr>
                <a:t>LUX 2013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82501" y="4331129"/>
              <a:ext cx="57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92D050"/>
                  </a:solidFill>
                </a:rPr>
                <a:t>DEAP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 rot="21295636">
              <a:off x="6493569" y="3267773"/>
              <a:ext cx="12025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C00000"/>
                  </a:solidFill>
                </a:rPr>
                <a:t>CDMS II  2015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 rot="2192922">
              <a:off x="3621887" y="1653946"/>
              <a:ext cx="1097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3333FF"/>
                  </a:solidFill>
                </a:rPr>
                <a:t>DAMIC 2016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 rot="21393898">
              <a:off x="5609301" y="3034729"/>
              <a:ext cx="1646285" cy="26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CA" sz="1400" dirty="0">
                  <a:solidFill>
                    <a:srgbClr val="C00000"/>
                  </a:solidFill>
                </a:rPr>
                <a:t>SuperCDMS LT 2014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 rot="2612179">
              <a:off x="2770371" y="1380106"/>
              <a:ext cx="715517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CA" sz="1400" dirty="0">
                  <a:solidFill>
                    <a:srgbClr val="FF7878"/>
                  </a:solidFill>
                </a:rPr>
                <a:t>CRESST</a:t>
              </a:r>
            </a:p>
            <a:p>
              <a:pPr>
                <a:lnSpc>
                  <a:spcPct val="80000"/>
                </a:lnSpc>
              </a:pPr>
              <a:r>
                <a:rPr lang="en-CA" sz="1400" dirty="0">
                  <a:solidFill>
                    <a:srgbClr val="FF7878"/>
                  </a:solidFill>
                </a:rPr>
                <a:t> 2015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2944151">
              <a:off x="3490066" y="2085233"/>
              <a:ext cx="939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400" dirty="0" err="1">
                  <a:solidFill>
                    <a:srgbClr val="C00000"/>
                  </a:solidFill>
                </a:rPr>
                <a:t>CDMSlite</a:t>
              </a:r>
              <a:r>
                <a:rPr lang="en-CA" sz="1400" dirty="0">
                  <a:solidFill>
                    <a:srgbClr val="C00000"/>
                  </a:solidFill>
                </a:rPr>
                <a:t>  </a:t>
              </a:r>
            </a:p>
            <a:p>
              <a:pPr algn="ctr"/>
              <a:r>
                <a:rPr lang="en-CA" sz="1400" dirty="0">
                  <a:solidFill>
                    <a:srgbClr val="C00000"/>
                  </a:solidFill>
                </a:rPr>
                <a:t>2015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418628" y="3905539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FFC000"/>
                  </a:solidFill>
                </a:rPr>
                <a:t>Solar Neutrinos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84836" y="5435477"/>
              <a:ext cx="1876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FFC000"/>
                  </a:solidFill>
                </a:rPr>
                <a:t>Atmospheric Neutrinos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 rot="4247914">
              <a:off x="2244592" y="230477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3333FF"/>
                  </a:solidFill>
                </a:rPr>
                <a:t>Si HV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 rot="4354486">
              <a:off x="2724535" y="1855359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3333FF"/>
                  </a:solidFill>
                </a:rPr>
                <a:t>Si </a:t>
              </a:r>
              <a:r>
                <a:rPr lang="en-CA" sz="1400" dirty="0" err="1">
                  <a:solidFill>
                    <a:srgbClr val="3333FF"/>
                  </a:solidFill>
                </a:rPr>
                <a:t>iZIP</a:t>
              </a:r>
              <a:endParaRPr lang="en-CA" sz="1400" dirty="0">
                <a:solidFill>
                  <a:srgbClr val="3333FF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rot="4247914">
              <a:off x="2389909" y="2476834"/>
              <a:ext cx="9733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 err="1">
                  <a:solidFill>
                    <a:srgbClr val="C00000"/>
                  </a:solidFill>
                </a:rPr>
                <a:t>Ge</a:t>
              </a:r>
              <a:r>
                <a:rPr lang="en-CA" sz="1400" dirty="0">
                  <a:solidFill>
                    <a:srgbClr val="C00000"/>
                  </a:solidFill>
                </a:rPr>
                <a:t> HV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rot="4699408">
              <a:off x="3041721" y="192864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 err="1">
                  <a:solidFill>
                    <a:srgbClr val="C00000"/>
                  </a:solidFill>
                </a:rPr>
                <a:t>Ge</a:t>
              </a:r>
              <a:r>
                <a:rPr lang="en-CA" sz="1400" dirty="0">
                  <a:solidFill>
                    <a:srgbClr val="C00000"/>
                  </a:solidFill>
                </a:rPr>
                <a:t> </a:t>
              </a:r>
              <a:r>
                <a:rPr lang="en-CA" sz="1400" dirty="0" err="1">
                  <a:solidFill>
                    <a:srgbClr val="C00000"/>
                  </a:solidFill>
                </a:rPr>
                <a:t>iZIP</a:t>
              </a:r>
              <a:endParaRPr lang="en-CA" sz="1400" dirty="0">
                <a:solidFill>
                  <a:srgbClr val="C00000"/>
                </a:solidFill>
              </a:endParaRPr>
            </a:p>
          </p:txBody>
        </p:sp>
        <p:sp>
          <p:nvSpPr>
            <p:cNvPr id="89" name="LZ"/>
            <p:cNvSpPr/>
            <p:nvPr/>
          </p:nvSpPr>
          <p:spPr>
            <a:xfrm>
              <a:off x="4430563" y="3087585"/>
              <a:ext cx="3164774" cy="1858488"/>
            </a:xfrm>
            <a:custGeom>
              <a:avLst/>
              <a:gdLst>
                <a:gd name="connsiteX0" fmla="*/ 0 w 3164774"/>
                <a:gd name="connsiteY0" fmla="*/ 0 h 1858488"/>
                <a:gd name="connsiteX1" fmla="*/ 71251 w 3164774"/>
                <a:gd name="connsiteY1" fmla="*/ 225631 h 1858488"/>
                <a:gd name="connsiteX2" fmla="*/ 190005 w 3164774"/>
                <a:gd name="connsiteY2" fmla="*/ 492826 h 1858488"/>
                <a:gd name="connsiteX3" fmla="*/ 350322 w 3164774"/>
                <a:gd name="connsiteY3" fmla="*/ 730332 h 1858488"/>
                <a:gd name="connsiteX4" fmla="*/ 457200 w 3164774"/>
                <a:gd name="connsiteY4" fmla="*/ 849085 h 1858488"/>
                <a:gd name="connsiteX5" fmla="*/ 629392 w 3164774"/>
                <a:gd name="connsiteY5" fmla="*/ 1027215 h 1858488"/>
                <a:gd name="connsiteX6" fmla="*/ 712519 w 3164774"/>
                <a:gd name="connsiteY6" fmla="*/ 1104405 h 1858488"/>
                <a:gd name="connsiteX7" fmla="*/ 831272 w 3164774"/>
                <a:gd name="connsiteY7" fmla="*/ 1347849 h 1858488"/>
                <a:gd name="connsiteX8" fmla="*/ 1033153 w 3164774"/>
                <a:gd name="connsiteY8" fmla="*/ 1549730 h 1858488"/>
                <a:gd name="connsiteX9" fmla="*/ 1276597 w 3164774"/>
                <a:gd name="connsiteY9" fmla="*/ 1710046 h 1858488"/>
                <a:gd name="connsiteX10" fmla="*/ 1686296 w 3164774"/>
                <a:gd name="connsiteY10" fmla="*/ 1834737 h 1858488"/>
                <a:gd name="connsiteX11" fmla="*/ 2107870 w 3164774"/>
                <a:gd name="connsiteY11" fmla="*/ 1852550 h 1858488"/>
                <a:gd name="connsiteX12" fmla="*/ 2618509 w 3164774"/>
                <a:gd name="connsiteY12" fmla="*/ 1810987 h 1858488"/>
                <a:gd name="connsiteX13" fmla="*/ 3040083 w 3164774"/>
                <a:gd name="connsiteY13" fmla="*/ 1757548 h 1858488"/>
                <a:gd name="connsiteX14" fmla="*/ 3164774 w 3164774"/>
                <a:gd name="connsiteY14" fmla="*/ 1739735 h 1858488"/>
                <a:gd name="connsiteX0" fmla="*/ 0 w 3164774"/>
                <a:gd name="connsiteY0" fmla="*/ 0 h 1858488"/>
                <a:gd name="connsiteX1" fmla="*/ 71251 w 3164774"/>
                <a:gd name="connsiteY1" fmla="*/ 225631 h 1858488"/>
                <a:gd name="connsiteX2" fmla="*/ 190005 w 3164774"/>
                <a:gd name="connsiteY2" fmla="*/ 492826 h 1858488"/>
                <a:gd name="connsiteX3" fmla="*/ 350322 w 3164774"/>
                <a:gd name="connsiteY3" fmla="*/ 730332 h 1858488"/>
                <a:gd name="connsiteX4" fmla="*/ 457200 w 3164774"/>
                <a:gd name="connsiteY4" fmla="*/ 849085 h 1858488"/>
                <a:gd name="connsiteX5" fmla="*/ 629392 w 3164774"/>
                <a:gd name="connsiteY5" fmla="*/ 1027215 h 1858488"/>
                <a:gd name="connsiteX6" fmla="*/ 712519 w 3164774"/>
                <a:gd name="connsiteY6" fmla="*/ 1104405 h 1858488"/>
                <a:gd name="connsiteX7" fmla="*/ 831272 w 3164774"/>
                <a:gd name="connsiteY7" fmla="*/ 1347849 h 1858488"/>
                <a:gd name="connsiteX8" fmla="*/ 1033153 w 3164774"/>
                <a:gd name="connsiteY8" fmla="*/ 1549730 h 1858488"/>
                <a:gd name="connsiteX9" fmla="*/ 1276597 w 3164774"/>
                <a:gd name="connsiteY9" fmla="*/ 1710046 h 1858488"/>
                <a:gd name="connsiteX10" fmla="*/ 1686296 w 3164774"/>
                <a:gd name="connsiteY10" fmla="*/ 1834737 h 1858488"/>
                <a:gd name="connsiteX11" fmla="*/ 2107870 w 3164774"/>
                <a:gd name="connsiteY11" fmla="*/ 1852550 h 1858488"/>
                <a:gd name="connsiteX12" fmla="*/ 2571008 w 3164774"/>
                <a:gd name="connsiteY12" fmla="*/ 1822862 h 1858488"/>
                <a:gd name="connsiteX13" fmla="*/ 3040083 w 3164774"/>
                <a:gd name="connsiteY13" fmla="*/ 1757548 h 1858488"/>
                <a:gd name="connsiteX14" fmla="*/ 3164774 w 3164774"/>
                <a:gd name="connsiteY14" fmla="*/ 1739735 h 18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64774" h="1858488">
                  <a:moveTo>
                    <a:pt x="0" y="0"/>
                  </a:moveTo>
                  <a:cubicBezTo>
                    <a:pt x="19792" y="71746"/>
                    <a:pt x="39584" y="143493"/>
                    <a:pt x="71251" y="225631"/>
                  </a:cubicBezTo>
                  <a:cubicBezTo>
                    <a:pt x="102918" y="307769"/>
                    <a:pt x="143493" y="408709"/>
                    <a:pt x="190005" y="492826"/>
                  </a:cubicBezTo>
                  <a:cubicBezTo>
                    <a:pt x="236517" y="576943"/>
                    <a:pt x="305789" y="670955"/>
                    <a:pt x="350322" y="730332"/>
                  </a:cubicBezTo>
                  <a:cubicBezTo>
                    <a:pt x="394855" y="789709"/>
                    <a:pt x="410688" y="799605"/>
                    <a:pt x="457200" y="849085"/>
                  </a:cubicBezTo>
                  <a:cubicBezTo>
                    <a:pt x="503712" y="898566"/>
                    <a:pt x="586839" y="984662"/>
                    <a:pt x="629392" y="1027215"/>
                  </a:cubicBezTo>
                  <a:cubicBezTo>
                    <a:pt x="671945" y="1069768"/>
                    <a:pt x="678872" y="1050966"/>
                    <a:pt x="712519" y="1104405"/>
                  </a:cubicBezTo>
                  <a:cubicBezTo>
                    <a:pt x="746166" y="1157844"/>
                    <a:pt x="777833" y="1273628"/>
                    <a:pt x="831272" y="1347849"/>
                  </a:cubicBezTo>
                  <a:cubicBezTo>
                    <a:pt x="884711" y="1422070"/>
                    <a:pt x="958932" y="1489364"/>
                    <a:pt x="1033153" y="1549730"/>
                  </a:cubicBezTo>
                  <a:cubicBezTo>
                    <a:pt x="1107374" y="1610096"/>
                    <a:pt x="1167740" y="1662545"/>
                    <a:pt x="1276597" y="1710046"/>
                  </a:cubicBezTo>
                  <a:cubicBezTo>
                    <a:pt x="1385454" y="1757547"/>
                    <a:pt x="1547750" y="1810986"/>
                    <a:pt x="1686296" y="1834737"/>
                  </a:cubicBezTo>
                  <a:cubicBezTo>
                    <a:pt x="1824842" y="1858488"/>
                    <a:pt x="1960418" y="1854529"/>
                    <a:pt x="2107870" y="1852550"/>
                  </a:cubicBezTo>
                  <a:cubicBezTo>
                    <a:pt x="2255322" y="1850571"/>
                    <a:pt x="2415639" y="1838696"/>
                    <a:pt x="2571008" y="1822862"/>
                  </a:cubicBezTo>
                  <a:cubicBezTo>
                    <a:pt x="2726377" y="1807028"/>
                    <a:pt x="2941122" y="1771402"/>
                    <a:pt x="3040083" y="1757548"/>
                  </a:cubicBezTo>
                  <a:lnTo>
                    <a:pt x="3164774" y="1739735"/>
                  </a:lnTo>
                </a:path>
              </a:pathLst>
            </a:cu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extBox 89"/>
            <p:cNvSpPr txBox="1"/>
            <p:nvPr/>
          </p:nvSpPr>
          <p:spPr>
            <a:xfrm rot="21267705">
              <a:off x="6528516" y="4694006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00B050"/>
                  </a:solidFill>
                </a:rPr>
                <a:t>LZ</a:t>
              </a:r>
            </a:p>
          </p:txBody>
        </p:sp>
      </p:grpSp>
      <p:grpSp>
        <p:nvGrpSpPr>
          <p:cNvPr id="8" name="Group 7 - Xe1T"/>
          <p:cNvGrpSpPr/>
          <p:nvPr/>
        </p:nvGrpSpPr>
        <p:grpSpPr>
          <a:xfrm>
            <a:off x="3593142" y="3491006"/>
            <a:ext cx="2938727" cy="1061205"/>
            <a:chOff x="4724062" y="3517703"/>
            <a:chExt cx="2938727" cy="1061205"/>
          </a:xfrm>
        </p:grpSpPr>
        <p:sp>
          <p:nvSpPr>
            <p:cNvPr id="7" name="Xe1T 2017"/>
            <p:cNvSpPr/>
            <p:nvPr/>
          </p:nvSpPr>
          <p:spPr>
            <a:xfrm>
              <a:off x="4724062" y="3517703"/>
              <a:ext cx="2872960" cy="1061205"/>
            </a:xfrm>
            <a:custGeom>
              <a:avLst/>
              <a:gdLst>
                <a:gd name="connsiteX0" fmla="*/ 2872960 w 2872960"/>
                <a:gd name="connsiteY0" fmla="*/ 877905 h 1061205"/>
                <a:gd name="connsiteX1" fmla="*/ 1767975 w 2872960"/>
                <a:gd name="connsiteY1" fmla="*/ 1040105 h 1061205"/>
                <a:gd name="connsiteX2" fmla="*/ 1255019 w 2872960"/>
                <a:gd name="connsiteY2" fmla="*/ 1050242 h 1061205"/>
                <a:gd name="connsiteX3" fmla="*/ 863713 w 2872960"/>
                <a:gd name="connsiteY3" fmla="*/ 956977 h 1061205"/>
                <a:gd name="connsiteX4" fmla="*/ 502819 w 2872960"/>
                <a:gd name="connsiteY4" fmla="*/ 697458 h 1061205"/>
                <a:gd name="connsiteX5" fmla="*/ 251409 w 2872960"/>
                <a:gd name="connsiteY5" fmla="*/ 411581 h 1061205"/>
                <a:gd name="connsiteX6" fmla="*/ 85155 w 2872960"/>
                <a:gd name="connsiteY6" fmla="*/ 156117 h 1061205"/>
                <a:gd name="connsiteX7" fmla="*/ 0 w 2872960"/>
                <a:gd name="connsiteY7" fmla="*/ 0 h 1061205"/>
                <a:gd name="connsiteX0" fmla="*/ 2872960 w 2872960"/>
                <a:gd name="connsiteY0" fmla="*/ 877905 h 1061205"/>
                <a:gd name="connsiteX1" fmla="*/ 1767975 w 2872960"/>
                <a:gd name="connsiteY1" fmla="*/ 1040105 h 1061205"/>
                <a:gd name="connsiteX2" fmla="*/ 1255019 w 2872960"/>
                <a:gd name="connsiteY2" fmla="*/ 1050242 h 1061205"/>
                <a:gd name="connsiteX3" fmla="*/ 863713 w 2872960"/>
                <a:gd name="connsiteY3" fmla="*/ 956977 h 1061205"/>
                <a:gd name="connsiteX4" fmla="*/ 510929 w 2872960"/>
                <a:gd name="connsiteY4" fmla="*/ 709623 h 1061205"/>
                <a:gd name="connsiteX5" fmla="*/ 251409 w 2872960"/>
                <a:gd name="connsiteY5" fmla="*/ 411581 h 1061205"/>
                <a:gd name="connsiteX6" fmla="*/ 85155 w 2872960"/>
                <a:gd name="connsiteY6" fmla="*/ 156117 h 1061205"/>
                <a:gd name="connsiteX7" fmla="*/ 0 w 2872960"/>
                <a:gd name="connsiteY7" fmla="*/ 0 h 10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2960" h="1061205">
                  <a:moveTo>
                    <a:pt x="2872960" y="877905"/>
                  </a:moveTo>
                  <a:cubicBezTo>
                    <a:pt x="2455296" y="944643"/>
                    <a:pt x="2037632" y="1011382"/>
                    <a:pt x="1767975" y="1040105"/>
                  </a:cubicBezTo>
                  <a:cubicBezTo>
                    <a:pt x="1498318" y="1068828"/>
                    <a:pt x="1405729" y="1064097"/>
                    <a:pt x="1255019" y="1050242"/>
                  </a:cubicBezTo>
                  <a:cubicBezTo>
                    <a:pt x="1104309" y="1036387"/>
                    <a:pt x="987728" y="1013747"/>
                    <a:pt x="863713" y="956977"/>
                  </a:cubicBezTo>
                  <a:cubicBezTo>
                    <a:pt x="739698" y="900207"/>
                    <a:pt x="612980" y="800522"/>
                    <a:pt x="510929" y="709623"/>
                  </a:cubicBezTo>
                  <a:cubicBezTo>
                    <a:pt x="408878" y="618724"/>
                    <a:pt x="322371" y="503832"/>
                    <a:pt x="251409" y="411581"/>
                  </a:cubicBezTo>
                  <a:cubicBezTo>
                    <a:pt x="180447" y="319330"/>
                    <a:pt x="127056" y="224714"/>
                    <a:pt x="85155" y="156117"/>
                  </a:cubicBezTo>
                  <a:cubicBezTo>
                    <a:pt x="43254" y="87520"/>
                    <a:pt x="0" y="0"/>
                    <a:pt x="0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Xe1T 2017"/>
            <p:cNvSpPr txBox="1"/>
            <p:nvPr/>
          </p:nvSpPr>
          <p:spPr>
            <a:xfrm rot="21094784">
              <a:off x="6362433" y="4244763"/>
              <a:ext cx="13003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>
                  <a:solidFill>
                    <a:srgbClr val="00B050"/>
                  </a:solidFill>
                </a:rPr>
                <a:t>XENON1T 2017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67888" y="3977563"/>
            <a:ext cx="2699421" cy="1628549"/>
            <a:chOff x="2098807" y="4004260"/>
            <a:chExt cx="2699421" cy="1628549"/>
          </a:xfrm>
        </p:grpSpPr>
        <p:cxnSp>
          <p:nvCxnSpPr>
            <p:cNvPr id="92" name="Straight Arrow Connector 91"/>
            <p:cNvCxnSpPr/>
            <p:nvPr/>
          </p:nvCxnSpPr>
          <p:spPr>
            <a:xfrm flipH="1">
              <a:off x="4769466" y="5024010"/>
              <a:ext cx="28762" cy="60879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2759226" y="4438704"/>
              <a:ext cx="331852" cy="56823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2098807" y="4004260"/>
              <a:ext cx="435291" cy="511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 rot="1110664">
              <a:off x="3279279" y="4718788"/>
              <a:ext cx="1160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00B050"/>
                  </a:solidFill>
                </a:rPr>
                <a:t>Longterm</a:t>
              </a:r>
              <a:r>
                <a:rPr lang="en-US" b="1" dirty="0" smtClean="0">
                  <a:solidFill>
                    <a:srgbClr val="00B050"/>
                  </a:solidFill>
                </a:rPr>
                <a:t> goal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" name="Picture 2" hidden="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66" r="46085"/>
          <a:stretch/>
        </p:blipFill>
        <p:spPr>
          <a:xfrm>
            <a:off x="3573182" y="3510673"/>
            <a:ext cx="4018893" cy="1493114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002185" y="2708920"/>
            <a:ext cx="1760610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iZIP</a:t>
            </a:r>
            <a:r>
              <a:rPr lang="en-US" dirty="0" smtClean="0"/>
              <a:t>” detectors </a:t>
            </a:r>
          </a:p>
          <a:p>
            <a:pPr algn="ctr"/>
            <a:r>
              <a:rPr lang="en-US" dirty="0" smtClean="0"/>
              <a:t>Higher threshold</a:t>
            </a:r>
          </a:p>
          <a:p>
            <a:pPr algn="ctr"/>
            <a:r>
              <a:rPr lang="en-US" dirty="0" smtClean="0"/>
              <a:t>Part.ID.</a:t>
            </a:r>
            <a:endParaRPr lang="en-US" dirty="0"/>
          </a:p>
        </p:txBody>
      </p:sp>
      <p:sp>
        <p:nvSpPr>
          <p:cNvPr id="98" name="Title 1"/>
          <p:cNvSpPr txBox="1">
            <a:spLocks/>
          </p:cNvSpPr>
          <p:nvPr/>
        </p:nvSpPr>
        <p:spPr>
          <a:xfrm>
            <a:off x="539552" y="364520"/>
            <a:ext cx="8189824" cy="472193"/>
          </a:xfrm>
          <a:prstGeom prst="rect">
            <a:avLst/>
          </a:prstGeom>
        </p:spPr>
        <p:txBody>
          <a:bodyPr lIns="91430" tIns="45715" rIns="91430" bIns="45715"/>
          <a:lstStyle>
            <a:lvl1pPr algn="l" defTabSz="456915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SuperCDMS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expected sensitivity @ SNOLAB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513" y="1124744"/>
            <a:ext cx="2057954" cy="1611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" name="TextBox 101"/>
          <p:cNvSpPr txBox="1"/>
          <p:nvPr/>
        </p:nvSpPr>
        <p:spPr>
          <a:xfrm>
            <a:off x="7057169" y="5229200"/>
            <a:ext cx="1650645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“HV” detectors </a:t>
            </a:r>
          </a:p>
          <a:p>
            <a:pPr algn="ctr"/>
            <a:r>
              <a:rPr lang="en-US" dirty="0" smtClean="0"/>
              <a:t>Low threshold</a:t>
            </a:r>
          </a:p>
          <a:p>
            <a:pPr algn="ctr"/>
            <a:r>
              <a:rPr lang="en-US" dirty="0" smtClean="0"/>
              <a:t>No Part.ID.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610" y="3645025"/>
            <a:ext cx="2171763" cy="1594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656082" y="6393533"/>
            <a:ext cx="1468672" cy="307777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is-IS" sz="1400" i="1" dirty="0"/>
              <a:t>arXiv:1610.00006</a:t>
            </a:r>
          </a:p>
        </p:txBody>
      </p:sp>
    </p:spTree>
    <p:extLst>
      <p:ext uri="{BB962C8B-B14F-4D97-AF65-F5344CB8AC3E}">
        <p14:creationId xmlns:p14="http://schemas.microsoft.com/office/powerpoint/2010/main" val="31423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Motivation for CUTE facility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11</a:t>
            </a:fld>
            <a:endParaRPr lang="it-IT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5192" y="1340768"/>
            <a:ext cx="8435280" cy="5544616"/>
          </a:xfrm>
        </p:spPr>
        <p:txBody>
          <a:bodyPr>
            <a:noAutofit/>
          </a:bodyPr>
          <a:lstStyle/>
          <a:p>
            <a:pPr algn="just"/>
            <a:r>
              <a:rPr lang="en-US" sz="2000" dirty="0"/>
              <a:t>Provide a moderate size (10 kg detector) handy (few days turnover)  well-shielded cryogenics (20 </a:t>
            </a:r>
            <a:r>
              <a:rPr lang="en-US" sz="2000" dirty="0" err="1"/>
              <a:t>mK</a:t>
            </a:r>
            <a:r>
              <a:rPr lang="en-US" sz="2000" dirty="0"/>
              <a:t>) infrastructure  for rare event physics</a:t>
            </a:r>
          </a:p>
          <a:p>
            <a:pPr marL="0" indent="0" algn="just">
              <a:buNone/>
            </a:pPr>
            <a:endParaRPr lang="en-US" sz="400" dirty="0"/>
          </a:p>
          <a:p>
            <a:pPr lvl="1" algn="just"/>
            <a:r>
              <a:rPr lang="en-US" sz="1800" dirty="0"/>
              <a:t>Test and validation of entire </a:t>
            </a:r>
            <a:r>
              <a:rPr lang="en-US" sz="1800" dirty="0" err="1"/>
              <a:t>SuperCDMS</a:t>
            </a:r>
            <a:r>
              <a:rPr lang="en-US" sz="1800" dirty="0"/>
              <a:t> detector tower (6 detector + electronics)</a:t>
            </a:r>
          </a:p>
          <a:p>
            <a:pPr lvl="1" algn="just"/>
            <a:endParaRPr lang="en-US" sz="200" dirty="0"/>
          </a:p>
          <a:p>
            <a:pPr lvl="1" algn="just"/>
            <a:r>
              <a:rPr lang="en-US" sz="1800" dirty="0"/>
              <a:t>Measurements in a low background environment avoiding cosmogenic activation of detector’s material (</a:t>
            </a:r>
            <a:r>
              <a:rPr lang="en-US" sz="1800" baseline="30000" dirty="0"/>
              <a:t>3</a:t>
            </a:r>
            <a:r>
              <a:rPr lang="en-US" sz="1800" dirty="0"/>
              <a:t>H, </a:t>
            </a:r>
            <a:r>
              <a:rPr lang="en-US" sz="1800" baseline="30000" dirty="0"/>
              <a:t>32</a:t>
            </a:r>
            <a:r>
              <a:rPr lang="en-US" sz="1800" dirty="0"/>
              <a:t>Si,  etc.)</a:t>
            </a:r>
          </a:p>
          <a:p>
            <a:pPr lvl="1" algn="just"/>
            <a:endParaRPr lang="it-IT" sz="200" dirty="0"/>
          </a:p>
          <a:p>
            <a:pPr lvl="1" algn="just"/>
            <a:r>
              <a:rPr lang="en-US" sz="1800" dirty="0"/>
              <a:t>Complete </a:t>
            </a:r>
            <a:r>
              <a:rPr lang="en-US" sz="1800" dirty="0" err="1"/>
              <a:t>SuperCDMS</a:t>
            </a:r>
            <a:r>
              <a:rPr lang="en-US" sz="1800" dirty="0"/>
              <a:t> detector characterization to understand its intrinsic</a:t>
            </a:r>
            <a:r>
              <a:rPr lang="ru-RU" sz="1800" dirty="0"/>
              <a:t> </a:t>
            </a:r>
            <a:r>
              <a:rPr lang="en-US" sz="1800" dirty="0"/>
              <a:t>background and noise issues</a:t>
            </a:r>
          </a:p>
          <a:p>
            <a:pPr lvl="1" algn="just"/>
            <a:endParaRPr lang="en-US" sz="200" dirty="0"/>
          </a:p>
          <a:p>
            <a:pPr lvl="1" algn="just"/>
            <a:r>
              <a:rPr lang="en-US" sz="1800" dirty="0"/>
              <a:t>Confirmation of screening program and handling procedures</a:t>
            </a:r>
          </a:p>
          <a:p>
            <a:pPr lvl="1" algn="just"/>
            <a:endParaRPr lang="en-US" sz="200" dirty="0"/>
          </a:p>
          <a:p>
            <a:pPr lvl="1" algn="just"/>
            <a:r>
              <a:rPr lang="en-US" sz="1800" dirty="0"/>
              <a:t>Early science run for dark matter search can be performed thanks to low-background environment and low-energy threshold of </a:t>
            </a:r>
            <a:r>
              <a:rPr lang="en-US" sz="1800" dirty="0" err="1"/>
              <a:t>SuperCDMS</a:t>
            </a:r>
            <a:r>
              <a:rPr lang="en-US" sz="1800" dirty="0"/>
              <a:t> detectors</a:t>
            </a:r>
          </a:p>
          <a:p>
            <a:pPr marL="400008" lvl="1" indent="0" algn="just">
              <a:buNone/>
            </a:pPr>
            <a:endParaRPr lang="en-US" sz="600" dirty="0"/>
          </a:p>
          <a:p>
            <a:pPr algn="just"/>
            <a:r>
              <a:rPr lang="en-US" sz="2000" dirty="0"/>
              <a:t>Testing of various type cryogenic detectors </a:t>
            </a:r>
          </a:p>
        </p:txBody>
      </p:sp>
    </p:spTree>
    <p:extLst>
      <p:ext uri="{BB962C8B-B14F-4D97-AF65-F5344CB8AC3E}">
        <p14:creationId xmlns:p14="http://schemas.microsoft.com/office/powerpoint/2010/main" val="301526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33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SuperCDMS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and CUTE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SNOLAB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07394"/>
            <a:ext cx="5616624" cy="453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3" y="2236802"/>
            <a:ext cx="1422184" cy="40011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dirty="0" err="1"/>
              <a:t>SuperCDMS</a:t>
            </a:r>
            <a:endParaRPr lang="it-I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12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1268761"/>
            <a:ext cx="3957279" cy="173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387" y="3140968"/>
            <a:ext cx="2505089" cy="2185203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i="1" dirty="0" smtClean="0"/>
              <a:t>2 km deep</a:t>
            </a:r>
          </a:p>
          <a:p>
            <a:endParaRPr lang="en-US" sz="1000" b="1" i="1" dirty="0"/>
          </a:p>
          <a:p>
            <a:r>
              <a:rPr lang="en-US" b="1" i="1" dirty="0" smtClean="0"/>
              <a:t>Strong cosmic ray flux</a:t>
            </a:r>
          </a:p>
          <a:p>
            <a:r>
              <a:rPr lang="en-US" b="1" i="1" dirty="0" smtClean="0"/>
              <a:t>suppression</a:t>
            </a:r>
          </a:p>
          <a:p>
            <a:endParaRPr lang="en-US" b="1" i="1" dirty="0"/>
          </a:p>
          <a:p>
            <a:r>
              <a:rPr lang="en-US" b="1" i="1" dirty="0" smtClean="0"/>
              <a:t>Cleanroom </a:t>
            </a:r>
            <a:r>
              <a:rPr lang="en-US" b="1" i="1" dirty="0" smtClean="0"/>
              <a:t>environment</a:t>
            </a:r>
          </a:p>
          <a:p>
            <a:endParaRPr lang="en-US" b="1" i="1" dirty="0"/>
          </a:p>
          <a:p>
            <a:r>
              <a:rPr lang="en-US" b="1" i="1" dirty="0" err="1" smtClean="0"/>
              <a:t>Rn</a:t>
            </a:r>
            <a:r>
              <a:rPr lang="en-US" b="1" i="1" dirty="0" smtClean="0"/>
              <a:t>-free air plant</a:t>
            </a:r>
            <a:endParaRPr lang="it-IT" b="1" i="1" dirty="0"/>
          </a:p>
        </p:txBody>
      </p:sp>
      <p:sp>
        <p:nvSpPr>
          <p:cNvPr id="11" name="Oval 10"/>
          <p:cNvSpPr/>
          <p:nvPr/>
        </p:nvSpPr>
        <p:spPr>
          <a:xfrm>
            <a:off x="1547664" y="1728518"/>
            <a:ext cx="360040" cy="362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42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General view of the CUTE facility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5161" r="13341" b="4759"/>
          <a:stretch/>
        </p:blipFill>
        <p:spPr>
          <a:xfrm>
            <a:off x="2123728" y="1490674"/>
            <a:ext cx="5098473" cy="4890654"/>
          </a:xfrm>
        </p:spPr>
      </p:pic>
      <p:sp>
        <p:nvSpPr>
          <p:cNvPr id="6" name="TextBox 5"/>
          <p:cNvSpPr txBox="1"/>
          <p:nvPr/>
        </p:nvSpPr>
        <p:spPr>
          <a:xfrm>
            <a:off x="432598" y="1484784"/>
            <a:ext cx="1596656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r"/>
            <a:r>
              <a:rPr lang="en-US" b="1" dirty="0"/>
              <a:t>Monorail with </a:t>
            </a:r>
          </a:p>
          <a:p>
            <a:pPr algn="r"/>
            <a:r>
              <a:rPr lang="en-US" b="1" dirty="0"/>
              <a:t>1000 kg hoist</a:t>
            </a:r>
            <a:endParaRPr lang="it-IT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10193" y="2915652"/>
            <a:ext cx="1019062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r"/>
            <a:r>
              <a:rPr lang="en-US" b="1" dirty="0"/>
              <a:t>Platform</a:t>
            </a:r>
            <a:endParaRPr lang="it-IT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8440" y="4005064"/>
            <a:ext cx="1330814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r"/>
            <a:r>
              <a:rPr lang="en-US" b="1" dirty="0"/>
              <a:t>Movable</a:t>
            </a:r>
          </a:p>
          <a:p>
            <a:pPr algn="r"/>
            <a:r>
              <a:rPr lang="en-US" b="1" dirty="0"/>
              <a:t>HDPE shield</a:t>
            </a:r>
            <a:endParaRPr lang="it-IT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00072" y="4997673"/>
            <a:ext cx="1229183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r"/>
            <a:r>
              <a:rPr lang="en-US" b="1" dirty="0"/>
              <a:t>UP water</a:t>
            </a:r>
          </a:p>
          <a:p>
            <a:pPr algn="r"/>
            <a:r>
              <a:rPr lang="en-US" b="1" dirty="0"/>
              <a:t>shield tank</a:t>
            </a:r>
            <a:endParaRPr lang="it-IT" b="1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2029255" y="4869160"/>
            <a:ext cx="1534634" cy="45167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51720" y="3789041"/>
            <a:ext cx="1872208" cy="52368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018848" y="1807950"/>
            <a:ext cx="1905081" cy="18089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029254" y="3100318"/>
            <a:ext cx="1390618" cy="11265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34458" y="2058814"/>
            <a:ext cx="97776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/>
              <a:t>Cryostat</a:t>
            </a:r>
            <a:endParaRPr lang="it-IT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334457" y="3419709"/>
            <a:ext cx="1241805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/>
              <a:t>Cleanroom</a:t>
            </a:r>
            <a:endParaRPr lang="it-IT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334457" y="2492896"/>
            <a:ext cx="1405128" cy="92333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/>
              <a:t>Drywell with</a:t>
            </a:r>
          </a:p>
          <a:p>
            <a:r>
              <a:rPr lang="en-US" b="1" dirty="0" err="1"/>
              <a:t>Pb</a:t>
            </a:r>
            <a:r>
              <a:rPr lang="en-US" b="1" dirty="0"/>
              <a:t> shield/</a:t>
            </a:r>
          </a:p>
          <a:p>
            <a:r>
              <a:rPr lang="en-US" b="1" dirty="0"/>
              <a:t>Mu-metal </a:t>
            </a:r>
            <a:endParaRPr lang="it-IT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644009" y="2245026"/>
            <a:ext cx="2690449" cy="5359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823050" y="2965594"/>
            <a:ext cx="2511408" cy="5036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1"/>
          </p:cNvCxnSpPr>
          <p:nvPr/>
        </p:nvCxnSpPr>
        <p:spPr>
          <a:xfrm flipH="1">
            <a:off x="6660234" y="3605479"/>
            <a:ext cx="674223" cy="18356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1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Shielding in the CUTE facility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72816"/>
            <a:ext cx="4467120" cy="46805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Cryostat </a:t>
            </a:r>
            <a:r>
              <a:rPr lang="en-US" dirty="0" smtClean="0"/>
              <a:t>placed inside </a:t>
            </a:r>
            <a:r>
              <a:rPr lang="en-US" dirty="0"/>
              <a:t>the </a:t>
            </a:r>
            <a:r>
              <a:rPr lang="en-US" dirty="0" smtClean="0"/>
              <a:t>drywell </a:t>
            </a:r>
            <a:r>
              <a:rPr lang="it-IT" dirty="0" smtClean="0"/>
              <a:t>of </a:t>
            </a:r>
            <a:r>
              <a:rPr lang="it-IT" dirty="0"/>
              <a:t>a water </a:t>
            </a:r>
            <a:r>
              <a:rPr lang="it-IT" dirty="0" smtClean="0"/>
              <a:t>tank</a:t>
            </a:r>
          </a:p>
          <a:p>
            <a:endParaRPr lang="it-IT" sz="1000" dirty="0"/>
          </a:p>
          <a:p>
            <a:r>
              <a:rPr lang="en-US" dirty="0" smtClean="0"/>
              <a:t>1.5 </a:t>
            </a:r>
            <a:r>
              <a:rPr lang="en-US" dirty="0"/>
              <a:t>m of </a:t>
            </a:r>
            <a:r>
              <a:rPr lang="en-US" dirty="0" smtClean="0"/>
              <a:t>water layer at side and 1.0 m at bottom </a:t>
            </a:r>
            <a:r>
              <a:rPr lang="it-IT" dirty="0" smtClean="0"/>
              <a:t>reduces </a:t>
            </a:r>
            <a:r>
              <a:rPr lang="it-IT" dirty="0"/>
              <a:t>external neutron </a:t>
            </a:r>
            <a:r>
              <a:rPr lang="it-IT" dirty="0" smtClean="0"/>
              <a:t>and gamma flux</a:t>
            </a:r>
          </a:p>
          <a:p>
            <a:endParaRPr lang="it-IT" sz="1100" dirty="0"/>
          </a:p>
          <a:p>
            <a:r>
              <a:rPr lang="en-US" dirty="0" smtClean="0"/>
              <a:t>11-15 </a:t>
            </a:r>
            <a:r>
              <a:rPr lang="en-US" dirty="0"/>
              <a:t>cm of low activity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it-IT" dirty="0" smtClean="0"/>
              <a:t>reduces </a:t>
            </a:r>
            <a:r>
              <a:rPr lang="it-IT" dirty="0"/>
              <a:t>residual </a:t>
            </a:r>
            <a:r>
              <a:rPr lang="it-IT" dirty="0" smtClean="0"/>
              <a:t>gammas</a:t>
            </a:r>
          </a:p>
          <a:p>
            <a:endParaRPr lang="it-IT" sz="1100" dirty="0"/>
          </a:p>
          <a:p>
            <a:r>
              <a:rPr lang="en-US" dirty="0" smtClean="0"/>
              <a:t>The </a:t>
            </a:r>
            <a:r>
              <a:rPr lang="en-US" dirty="0"/>
              <a:t>gap from the top is </a:t>
            </a:r>
            <a:r>
              <a:rPr lang="en-US" dirty="0" smtClean="0"/>
              <a:t>closed off </a:t>
            </a:r>
            <a:r>
              <a:rPr lang="en-US" dirty="0"/>
              <a:t>by 20 cm of </a:t>
            </a:r>
            <a:r>
              <a:rPr lang="en-US" dirty="0" smtClean="0"/>
              <a:t>HDPE </a:t>
            </a:r>
            <a:r>
              <a:rPr lang="en-US" dirty="0"/>
              <a:t>and 15 cm </a:t>
            </a:r>
            <a:r>
              <a:rPr lang="en-US" dirty="0" smtClean="0"/>
              <a:t>of </a:t>
            </a:r>
            <a:r>
              <a:rPr lang="it-IT" dirty="0" smtClean="0"/>
              <a:t>Pb inside cryostat</a:t>
            </a:r>
          </a:p>
          <a:p>
            <a:endParaRPr lang="it-IT" sz="1300" dirty="0"/>
          </a:p>
          <a:p>
            <a:r>
              <a:rPr lang="it-IT" dirty="0" smtClean="0"/>
              <a:t>Internal </a:t>
            </a:r>
            <a:r>
              <a:rPr lang="it-IT" dirty="0"/>
              <a:t>Cu shields block </a:t>
            </a:r>
            <a:r>
              <a:rPr lang="it-IT" dirty="0" smtClean="0"/>
              <a:t>IR </a:t>
            </a:r>
            <a:r>
              <a:rPr lang="en-US" dirty="0" smtClean="0"/>
              <a:t>photons</a:t>
            </a:r>
            <a:r>
              <a:rPr lang="en-US" dirty="0"/>
              <a:t>, which contribute to </a:t>
            </a:r>
            <a:r>
              <a:rPr lang="en-US" dirty="0" smtClean="0"/>
              <a:t>detector noise</a:t>
            </a:r>
            <a:endParaRPr lang="it-IT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56733"/>
            <a:ext cx="4453020" cy="46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0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PE shielding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Nagorny\Desktop\pictures from SNOLAB 24Jan2019\IMG_154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/>
          <a:stretch/>
        </p:blipFill>
        <p:spPr bwMode="auto">
          <a:xfrm>
            <a:off x="1547665" y="1484784"/>
            <a:ext cx="6034617" cy="41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9275" y="5694348"/>
            <a:ext cx="7967290" cy="830987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Installed</a:t>
            </a:r>
          </a:p>
          <a:p>
            <a:pPr algn="ctr"/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Fully functional, tested during </a:t>
            </a:r>
            <a:r>
              <a:rPr lang="en-US" sz="2400" b="1" i="1" dirty="0" err="1">
                <a:solidFill>
                  <a:schemeClr val="accent3">
                    <a:lumMod val="50000"/>
                  </a:schemeClr>
                </a:solidFill>
              </a:rPr>
              <a:t>Pb</a:t>
            </a: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 shield installation, 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</a:rPr>
              <a:t>Jan </a:t>
            </a: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2019</a:t>
            </a:r>
            <a:endParaRPr lang="it-IT" sz="24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2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agorny\Desktop\Inner le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t="3239" r="25568" b="4027"/>
          <a:stretch/>
        </p:blipFill>
        <p:spPr bwMode="auto">
          <a:xfrm>
            <a:off x="4368233" y="1425150"/>
            <a:ext cx="1427903" cy="46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agorny\Desktop\Outer lea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8" t="1571" r="21451" b="3813"/>
          <a:stretch/>
        </p:blipFill>
        <p:spPr bwMode="auto">
          <a:xfrm>
            <a:off x="6228185" y="980728"/>
            <a:ext cx="1677869" cy="49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agorny\Desktop\Shield cross-secti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1973" r="6944" b="2226"/>
          <a:stretch/>
        </p:blipFill>
        <p:spPr bwMode="auto">
          <a:xfrm>
            <a:off x="1259633" y="2249710"/>
            <a:ext cx="2049955" cy="36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37185" y="5922118"/>
            <a:ext cx="1506824" cy="64633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b="1" dirty="0" err="1"/>
              <a:t>Pb</a:t>
            </a:r>
            <a:r>
              <a:rPr lang="en-US" b="1" dirty="0"/>
              <a:t> inner layer</a:t>
            </a:r>
          </a:p>
          <a:p>
            <a:pPr algn="ctr"/>
            <a:r>
              <a:rPr lang="en-US" b="1" dirty="0"/>
              <a:t>&lt; 3 </a:t>
            </a:r>
            <a:r>
              <a:rPr lang="en-US" b="1" dirty="0" err="1"/>
              <a:t>Bq</a:t>
            </a:r>
            <a:r>
              <a:rPr lang="en-US" b="1" dirty="0"/>
              <a:t>/kg</a:t>
            </a:r>
            <a:endParaRPr lang="it-IT" dirty="0"/>
          </a:p>
        </p:txBody>
      </p:sp>
      <p:sp>
        <p:nvSpPr>
          <p:cNvPr id="9" name="TextBox 8"/>
          <p:cNvSpPr txBox="1"/>
          <p:nvPr/>
        </p:nvSpPr>
        <p:spPr>
          <a:xfrm>
            <a:off x="6300193" y="5922118"/>
            <a:ext cx="1528047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dirty="0" err="1"/>
              <a:t>Pb</a:t>
            </a:r>
            <a:r>
              <a:rPr lang="en-US" b="1" dirty="0"/>
              <a:t> outer layer</a:t>
            </a:r>
          </a:p>
          <a:p>
            <a:pPr algn="ctr"/>
            <a:r>
              <a:rPr lang="en-US" b="1" dirty="0"/>
              <a:t>&lt; 30 </a:t>
            </a:r>
            <a:r>
              <a:rPr lang="en-US" b="1" dirty="0" err="1"/>
              <a:t>Bq</a:t>
            </a:r>
            <a:r>
              <a:rPr lang="en-US" b="1" dirty="0"/>
              <a:t>/kg</a:t>
            </a:r>
            <a:endParaRPr lang="it-IT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56950" y="3501008"/>
            <a:ext cx="808235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dirty="0"/>
              <a:t>650 kg</a:t>
            </a:r>
            <a:endParaRPr lang="it-IT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61814" y="3951933"/>
            <a:ext cx="80823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dirty="0"/>
              <a:t>140 kg</a:t>
            </a:r>
            <a:endParaRPr lang="it-IT" b="1" dirty="0"/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4370049" y="3951933"/>
            <a:ext cx="473267" cy="18466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616373" y="3558752"/>
            <a:ext cx="423733" cy="1182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863" y="4679529"/>
            <a:ext cx="1272748" cy="650750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b="1" dirty="0"/>
              <a:t>2 cm</a:t>
            </a:r>
          </a:p>
          <a:p>
            <a:pPr algn="ctr"/>
            <a:r>
              <a:rPr lang="en-US" b="1" dirty="0"/>
              <a:t> inner layer</a:t>
            </a:r>
            <a:endParaRPr lang="it-IT" dirty="0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1291611" y="4553966"/>
            <a:ext cx="634582" cy="45093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4647" y="3571135"/>
            <a:ext cx="1281185" cy="64633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b="1" dirty="0"/>
              <a:t>9 cm</a:t>
            </a:r>
          </a:p>
          <a:p>
            <a:pPr algn="ctr"/>
            <a:r>
              <a:rPr lang="en-US" b="1" dirty="0"/>
              <a:t> outer layer</a:t>
            </a:r>
            <a:endParaRPr lang="it-IT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44877" y="3676972"/>
            <a:ext cx="288085" cy="17619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22593" y="6002369"/>
            <a:ext cx="1281185" cy="646331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b="1" dirty="0"/>
              <a:t>13 cm</a:t>
            </a:r>
          </a:p>
          <a:p>
            <a:pPr algn="ctr"/>
            <a:r>
              <a:rPr lang="en-US" b="1" dirty="0"/>
              <a:t> outer layer</a:t>
            </a:r>
            <a:endParaRPr lang="it-IT" dirty="0"/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V="1">
            <a:off x="2063186" y="5635828"/>
            <a:ext cx="492591" cy="36654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95537" y="19776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Lead shielding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endParaRPr lang="it-IT" sz="28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00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agorny\Desktop\pictures from SNOLAB 24Jan2019\IMG_153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agorny\Desktop\pictures from SNOLAB 24Jan2019\IMG_153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Lead shielding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H="1" flipV="1">
            <a:off x="2612953" y="4005065"/>
            <a:ext cx="2985033" cy="15121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0"/>
          </p:cNvCxnSpPr>
          <p:nvPr/>
        </p:nvCxnSpPr>
        <p:spPr>
          <a:xfrm flipV="1">
            <a:off x="5597987" y="4084153"/>
            <a:ext cx="831389" cy="1433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1" idx="0"/>
          </p:cNvCxnSpPr>
          <p:nvPr/>
        </p:nvCxnSpPr>
        <p:spPr>
          <a:xfrm flipV="1">
            <a:off x="1152019" y="4437112"/>
            <a:ext cx="1016912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2" idx="0"/>
          </p:cNvCxnSpPr>
          <p:nvPr/>
        </p:nvCxnSpPr>
        <p:spPr>
          <a:xfrm flipV="1">
            <a:off x="2339753" y="4662428"/>
            <a:ext cx="66425" cy="14215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3" idx="0"/>
          </p:cNvCxnSpPr>
          <p:nvPr/>
        </p:nvCxnSpPr>
        <p:spPr>
          <a:xfrm flipH="1" flipV="1">
            <a:off x="2771800" y="4800693"/>
            <a:ext cx="998346" cy="7165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6948266" y="2817139"/>
            <a:ext cx="882458" cy="11879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48265" y="2445598"/>
            <a:ext cx="1764918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Lead cover plate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60709" y="5517233"/>
            <a:ext cx="1874555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Gas purge system</a:t>
            </a:r>
            <a:endParaRPr lang="it-IT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419873" y="2276873"/>
            <a:ext cx="718866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Serge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4401" y="5517232"/>
            <a:ext cx="1555234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Inner </a:t>
            </a:r>
            <a:r>
              <a:rPr lang="en-US" b="1" dirty="0" err="1" smtClean="0"/>
              <a:t>Pb</a:t>
            </a:r>
            <a:r>
              <a:rPr lang="en-US" b="1" dirty="0" smtClean="0"/>
              <a:t>, 2 cm</a:t>
            </a:r>
          </a:p>
          <a:p>
            <a:pPr algn="ctr"/>
            <a:r>
              <a:rPr lang="en-US" b="1" dirty="0"/>
              <a:t>&lt; 3 </a:t>
            </a:r>
            <a:r>
              <a:rPr lang="en-US" b="1" dirty="0" err="1" smtClean="0"/>
              <a:t>Bq</a:t>
            </a:r>
            <a:r>
              <a:rPr lang="en-US" b="1" dirty="0" smtClean="0"/>
              <a:t>/kg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774854" y="6084004"/>
            <a:ext cx="1129796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Mu-metal</a:t>
            </a:r>
            <a:endParaRPr lang="it-IT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968291" y="5517232"/>
            <a:ext cx="1603709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Outer </a:t>
            </a:r>
            <a:r>
              <a:rPr lang="en-US" b="1" dirty="0" err="1" smtClean="0"/>
              <a:t>Pb</a:t>
            </a:r>
            <a:r>
              <a:rPr lang="en-US" b="1" dirty="0" smtClean="0"/>
              <a:t>, 9 cm</a:t>
            </a:r>
          </a:p>
          <a:p>
            <a:pPr algn="ctr"/>
            <a:r>
              <a:rPr lang="en-US" b="1" dirty="0"/>
              <a:t>&lt; 30 </a:t>
            </a:r>
            <a:r>
              <a:rPr lang="en-US" b="1" dirty="0" err="1"/>
              <a:t>Bq</a:t>
            </a:r>
            <a:r>
              <a:rPr lang="en-US" b="1" dirty="0"/>
              <a:t>/kg</a:t>
            </a:r>
            <a:endParaRPr lang="it-IT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153601" y="1268761"/>
            <a:ext cx="3516540" cy="4616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Installed  @ Jan 25</a:t>
            </a:r>
            <a:r>
              <a:rPr lang="en-US" sz="2400" b="1" i="1" baseline="30000" dirty="0">
                <a:solidFill>
                  <a:schemeClr val="accent3">
                    <a:lumMod val="50000"/>
                  </a:schemeClr>
                </a:solidFill>
              </a:rPr>
              <a:t>th</a:t>
            </a: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, 2019</a:t>
            </a:r>
            <a:endParaRPr lang="it-IT" sz="24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3" name="Picture 2" descr="C:\Users\Nagorny\Desktop\pictures from SNOLAB 24Jan2019\IMG_13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0" y="333057"/>
            <a:ext cx="2598208" cy="19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17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4716017" y="2339589"/>
            <a:ext cx="1343008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Service step</a:t>
            </a:r>
            <a:endParaRPr lang="it-IT" b="1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45852" y="2708920"/>
            <a:ext cx="278276" cy="2354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3896" y="2376176"/>
            <a:ext cx="921021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Drywell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Cleanroom (Class 500)</a:t>
            </a:r>
            <a:endParaRPr lang="it-IT" sz="3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936104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i="1" dirty="0"/>
              <a:t>to minimize dust and radon exposure of detectors during mounting/dismounting procedures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188223"/>
              </p:ext>
            </p:extLst>
          </p:nvPr>
        </p:nvGraphicFramePr>
        <p:xfrm>
          <a:off x="539552" y="5373216"/>
          <a:ext cx="6096000" cy="12122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32000"/>
                <a:gridCol w="2032000"/>
                <a:gridCol w="2032000"/>
              </a:tblGrid>
              <a:tr h="4763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Air @ SNOLAB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Underground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Surface</a:t>
                      </a:r>
                      <a:endParaRPr lang="it-IT" sz="1800" dirty="0"/>
                    </a:p>
                  </a:txBody>
                  <a:tcPr anchor="ctr"/>
                </a:tc>
              </a:tr>
              <a:tr h="36794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/>
                        <a:t>Rn</a:t>
                      </a:r>
                      <a:r>
                        <a:rPr lang="en-US" sz="1800" b="1" dirty="0" smtClean="0"/>
                        <a:t> activity</a:t>
                      </a:r>
                      <a:endParaRPr lang="it-IT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100-130 </a:t>
                      </a:r>
                      <a:r>
                        <a:rPr lang="en-US" sz="1800" b="1" dirty="0" err="1" smtClean="0">
                          <a:solidFill>
                            <a:srgbClr val="C00000"/>
                          </a:solidFill>
                        </a:rPr>
                        <a:t>Bq</a:t>
                      </a:r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/m</a:t>
                      </a:r>
                      <a:r>
                        <a:rPr lang="en-US" sz="1800" b="1" baseline="30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it-IT" sz="1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&lt; 10 </a:t>
                      </a:r>
                      <a:r>
                        <a:rPr lang="en-US" sz="1800" b="1" dirty="0" err="1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Bq</a:t>
                      </a:r>
                      <a:r>
                        <a:rPr lang="en-US" sz="18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/m</a:t>
                      </a:r>
                      <a:r>
                        <a:rPr lang="en-US" sz="1800" b="1" baseline="300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8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6794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Handling time</a:t>
                      </a:r>
                      <a:endParaRPr lang="it-IT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C00000"/>
                          </a:solidFill>
                        </a:rPr>
                        <a:t>30-40 minutes</a:t>
                      </a:r>
                      <a:endParaRPr lang="it-IT" sz="18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8 hours</a:t>
                      </a:r>
                      <a:endParaRPr lang="it-IT" sz="18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74656" y="5956621"/>
            <a:ext cx="1247437" cy="46165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400" b="1" i="1" dirty="0"/>
              <a:t>our goal</a:t>
            </a:r>
            <a:endParaRPr lang="it-IT" sz="2400" b="1" i="1" dirty="0"/>
          </a:p>
        </p:txBody>
      </p:sp>
      <p:sp>
        <p:nvSpPr>
          <p:cNvPr id="9" name="Right Brace 8"/>
          <p:cNvSpPr/>
          <p:nvPr/>
        </p:nvSpPr>
        <p:spPr>
          <a:xfrm>
            <a:off x="6731862" y="5733256"/>
            <a:ext cx="216403" cy="936104"/>
          </a:xfrm>
          <a:prstGeom prst="rightBrace">
            <a:avLst>
              <a:gd name="adj1" fmla="val 33977"/>
              <a:gd name="adj2" fmla="val 50000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2282592" y="2060849"/>
            <a:ext cx="4578818" cy="46166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Acceptable exposure &lt; 80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Bq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sym typeface="Symbol"/>
              </a:rPr>
              <a:t>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h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/m</a:t>
            </a:r>
            <a:r>
              <a:rPr lang="en-US" sz="2400" b="1" baseline="30000" dirty="0">
                <a:solidFill>
                  <a:schemeClr val="accent3">
                    <a:lumMod val="75000"/>
                  </a:schemeClr>
                </a:solidFill>
              </a:rPr>
              <a:t>3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08" y="2710694"/>
            <a:ext cx="3986187" cy="2518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96521" y="2852374"/>
            <a:ext cx="2196434" cy="2308324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dirty="0" err="1" smtClean="0"/>
              <a:t>SuperCDMS</a:t>
            </a:r>
            <a:r>
              <a:rPr lang="en-US" dirty="0" smtClean="0"/>
              <a:t> detector tower will be delivered to SNOLAB in container under N</a:t>
            </a:r>
            <a:r>
              <a:rPr lang="en-US" baseline="-25000" dirty="0" smtClean="0"/>
              <a:t>2</a:t>
            </a:r>
            <a:r>
              <a:rPr lang="en-US" dirty="0" smtClean="0"/>
              <a:t> atmosphere and must be opened and installed in cryostat at CUTE cleanroom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6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94" y="438014"/>
            <a:ext cx="8393373" cy="902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Cleanroom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endParaRPr lang="it-IT" sz="31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9219" name="Picture 3" descr="C:\Users\Nagorny\Desktop\Clean room with cryostat 3D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6" r="16133"/>
          <a:stretch/>
        </p:blipFill>
        <p:spPr bwMode="auto">
          <a:xfrm>
            <a:off x="899592" y="1196752"/>
            <a:ext cx="3240360" cy="476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1072" y="1268761"/>
            <a:ext cx="4761409" cy="536938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Space for two operators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Aluminum structure with LEXAN panels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Resistant to seismic events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Movable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Lifting device for cryostat cans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Low </a:t>
            </a:r>
            <a:r>
              <a:rPr lang="en-US" sz="2500" b="1" dirty="0" err="1"/>
              <a:t>Rn</a:t>
            </a:r>
            <a:r>
              <a:rPr lang="en-US" sz="2500" b="1" dirty="0"/>
              <a:t> air supply (&lt; 3 </a:t>
            </a:r>
            <a:r>
              <a:rPr lang="en-US" sz="2500" b="1" dirty="0" err="1"/>
              <a:t>Bq</a:t>
            </a:r>
            <a:r>
              <a:rPr lang="en-US" sz="2500" b="1" dirty="0"/>
              <a:t>/m</a:t>
            </a:r>
            <a:r>
              <a:rPr lang="en-US" sz="2500" b="1" baseline="30000" dirty="0"/>
              <a:t>3</a:t>
            </a:r>
            <a:r>
              <a:rPr lang="en-US" sz="2500" b="1" dirty="0"/>
              <a:t>)</a:t>
            </a:r>
          </a:p>
          <a:p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Later </a:t>
            </a:r>
            <a:r>
              <a:rPr lang="en-US" sz="2500" b="1" dirty="0" err="1"/>
              <a:t>SuperCDMS</a:t>
            </a:r>
            <a:r>
              <a:rPr lang="en-US" sz="2500" b="1" dirty="0"/>
              <a:t> </a:t>
            </a:r>
            <a:r>
              <a:rPr lang="en-US" sz="2500" b="1" dirty="0" err="1"/>
              <a:t>Rn</a:t>
            </a:r>
            <a:r>
              <a:rPr lang="en-US" sz="2500" b="1" dirty="0"/>
              <a:t>-filter system (&lt; 0.1 </a:t>
            </a:r>
            <a:r>
              <a:rPr lang="en-US" sz="2500" b="1" dirty="0" err="1"/>
              <a:t>Bq</a:t>
            </a:r>
            <a:r>
              <a:rPr lang="en-US" sz="2500" b="1" dirty="0"/>
              <a:t>/m</a:t>
            </a:r>
            <a:r>
              <a:rPr lang="en-US" sz="2500" b="1" baseline="30000" dirty="0"/>
              <a:t>3</a:t>
            </a:r>
            <a:r>
              <a:rPr lang="en-US" sz="2500" b="1" dirty="0"/>
              <a:t>) will be used</a:t>
            </a:r>
          </a:p>
          <a:p>
            <a:pPr marL="342865" indent="-342865">
              <a:buFont typeface="Arial" pitchFamily="34" charset="0"/>
              <a:buChar char="•"/>
            </a:pPr>
            <a:endParaRPr lang="en-US" sz="500" b="1" dirty="0"/>
          </a:p>
          <a:p>
            <a:pPr marL="342865" indent="-342865">
              <a:buFont typeface="Arial" pitchFamily="34" charset="0"/>
              <a:buChar char="•"/>
            </a:pPr>
            <a:r>
              <a:rPr lang="en-US" sz="2500" b="1" dirty="0"/>
              <a:t>Crane moves cryostat between cleanroom and drywell</a:t>
            </a:r>
            <a:endParaRPr lang="it-IT" sz="25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Dark matter evidence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</a:t>
            </a:fld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4770106" y="4869160"/>
            <a:ext cx="3402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Astronomical and cosmological observations suggest </a:t>
            </a:r>
            <a:r>
              <a:rPr lang="en-US" dirty="0" smtClean="0"/>
              <a:t>that </a:t>
            </a:r>
          </a:p>
          <a:p>
            <a:pPr algn="ctr"/>
            <a:r>
              <a:rPr lang="en-US" dirty="0" smtClean="0"/>
              <a:t>dark matter composes about 25</a:t>
            </a:r>
            <a:r>
              <a:rPr lang="en-US" dirty="0"/>
              <a:t>% </a:t>
            </a:r>
            <a:endParaRPr lang="en-US" dirty="0" smtClean="0"/>
          </a:p>
          <a:p>
            <a:pPr algn="ctr"/>
            <a:r>
              <a:rPr lang="en-US" dirty="0" smtClean="0"/>
              <a:t>of </a:t>
            </a:r>
            <a:r>
              <a:rPr lang="en-US" dirty="0"/>
              <a:t>all matter in the universe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1944000" cy="19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3"/>
            <a:ext cx="3501472" cy="19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88" y="1910883"/>
            <a:ext cx="2691692" cy="19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536" y="3934797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Credit: O. Lopez-Cruz</a:t>
            </a:r>
          </a:p>
          <a:p>
            <a:r>
              <a:rPr lang="it-IT" dirty="0"/>
              <a:t>I. K. Shelton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6802" y="3934797"/>
            <a:ext cx="287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Credit: cdms.phy.queensu.ca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6176" y="393479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Credit: NASA, </a:t>
            </a:r>
            <a:r>
              <a:rPr lang="it-IT" dirty="0" smtClean="0"/>
              <a:t>CXC</a:t>
            </a:r>
            <a:r>
              <a:rPr lang="it-IT" dirty="0"/>
              <a:t>, Cfa, et al.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99" y="4437112"/>
            <a:ext cx="2256085" cy="217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1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Cleanroom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status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872" y="1484785"/>
            <a:ext cx="4038600" cy="464137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95% installation accomplishment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u="sng" dirty="0" smtClean="0"/>
              <a:t>To be completed:</a:t>
            </a:r>
          </a:p>
          <a:p>
            <a:r>
              <a:rPr lang="en-US" dirty="0" smtClean="0"/>
              <a:t>Connection to compressed air line</a:t>
            </a:r>
          </a:p>
          <a:p>
            <a:r>
              <a:rPr lang="en-US" dirty="0" smtClean="0"/>
              <a:t>HEPA filter installation</a:t>
            </a:r>
          </a:p>
        </p:txBody>
      </p:sp>
      <p:pic>
        <p:nvPicPr>
          <p:cNvPr id="3074" name="Picture 2" descr="C:\Users\Nagorny\Desktop\pictures from SNOLAB 24Jan2019\IMG_1407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21145" b="9942"/>
          <a:stretch/>
        </p:blipFill>
        <p:spPr bwMode="auto">
          <a:xfrm>
            <a:off x="611561" y="1483238"/>
            <a:ext cx="3960440" cy="453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6207695"/>
            <a:ext cx="6456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Will be completed within last week of May, 2019 </a:t>
            </a:r>
            <a:endParaRPr lang="it-IT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0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Calibration system concept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55977" y="1945863"/>
            <a:ext cx="4572000" cy="3139321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algn="just"/>
            <a:r>
              <a:rPr lang="en-US" dirty="0" smtClean="0"/>
              <a:t>Different radioactive </a:t>
            </a:r>
            <a:r>
              <a:rPr lang="en-US" dirty="0"/>
              <a:t>sources </a:t>
            </a:r>
            <a:r>
              <a:rPr lang="en-US" dirty="0" smtClean="0"/>
              <a:t>will be used to </a:t>
            </a:r>
            <a:r>
              <a:rPr lang="it-IT" dirty="0" smtClean="0"/>
              <a:t>calibrate </a:t>
            </a:r>
            <a:r>
              <a:rPr lang="it-IT" dirty="0"/>
              <a:t>the energy </a:t>
            </a:r>
            <a:r>
              <a:rPr lang="it-IT" dirty="0" smtClean="0"/>
              <a:t>scale and to monitor stability of detectors performance, as well for characterization of particle interaction </a:t>
            </a:r>
            <a:r>
              <a:rPr lang="it-IT" dirty="0"/>
              <a:t>types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Gamma source:	</a:t>
            </a:r>
            <a:r>
              <a:rPr lang="en-US" b="1" baseline="30000" dirty="0" smtClean="0"/>
              <a:t>133</a:t>
            </a:r>
            <a:r>
              <a:rPr lang="en-US" b="1" dirty="0" smtClean="0"/>
              <a:t>Ba </a:t>
            </a:r>
            <a:r>
              <a:rPr lang="en-US" i="1" dirty="0" smtClean="0"/>
              <a:t>(</a:t>
            </a:r>
            <a:r>
              <a:rPr lang="en-US" sz="1600" i="1" dirty="0"/>
              <a:t>this Installation  stage</a:t>
            </a:r>
            <a:r>
              <a:rPr lang="en-US" i="1" dirty="0" smtClean="0"/>
              <a:t>)</a:t>
            </a:r>
          </a:p>
          <a:p>
            <a:pPr algn="just"/>
            <a:r>
              <a:rPr lang="en-US" dirty="0" smtClean="0"/>
              <a:t>		</a:t>
            </a:r>
          </a:p>
          <a:p>
            <a:pPr algn="just"/>
            <a:r>
              <a:rPr lang="en-US" dirty="0" smtClean="0"/>
              <a:t>Neutrons source:	</a:t>
            </a:r>
            <a:r>
              <a:rPr lang="en-US" b="1" baseline="30000" dirty="0" smtClean="0"/>
              <a:t>252</a:t>
            </a:r>
            <a:r>
              <a:rPr lang="en-US" b="1" dirty="0" smtClean="0"/>
              <a:t>Cf  </a:t>
            </a:r>
            <a:r>
              <a:rPr lang="en-US" i="1" dirty="0" smtClean="0"/>
              <a:t>(</a:t>
            </a:r>
            <a:r>
              <a:rPr lang="en-US" sz="1600" i="1" dirty="0"/>
              <a:t>next step in a while</a:t>
            </a:r>
            <a:r>
              <a:rPr lang="en-US" i="1" dirty="0" smtClean="0"/>
              <a:t>)</a:t>
            </a:r>
            <a:endParaRPr lang="en-US" i="1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Sources will be remotely moved from </a:t>
            </a:r>
            <a:r>
              <a:rPr lang="en-US" dirty="0"/>
              <a:t>shielded </a:t>
            </a:r>
            <a:r>
              <a:rPr lang="en-US" dirty="0" smtClean="0"/>
              <a:t>storage box </a:t>
            </a:r>
            <a:r>
              <a:rPr lang="en-US" dirty="0"/>
              <a:t>to </a:t>
            </a:r>
            <a:r>
              <a:rPr lang="en-US" dirty="0" smtClean="0"/>
              <a:t>the </a:t>
            </a:r>
            <a:r>
              <a:rPr lang="it-IT" dirty="0" smtClean="0"/>
              <a:t>measurement position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14234" r="9326"/>
          <a:stretch/>
        </p:blipFill>
        <p:spPr>
          <a:xfrm>
            <a:off x="185436" y="1525080"/>
            <a:ext cx="4170541" cy="42801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8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22</a:t>
            </a:fld>
            <a:endParaRPr lang="it-IT"/>
          </a:p>
        </p:txBody>
      </p:sp>
      <p:pic>
        <p:nvPicPr>
          <p:cNvPr id="5" name="Content Placeholder 4" descr="C:\Users\Nagorny\Desktop\2019-03-01\IMG_5537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0872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C:\Users\Nagorny\Desktop\2019-03-01\IMG_5520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Nagorny\Desktop\2019-03-01\IMG_5528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78442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Calibration system status @ March 1</a:t>
            </a:r>
            <a:r>
              <a:rPr lang="en-US" sz="3600" b="1" baseline="30000" dirty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, 2019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7" y="4324454"/>
            <a:ext cx="141897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Guiding tube</a:t>
            </a:r>
            <a:endParaRPr lang="it-IT" b="1" dirty="0"/>
          </a:p>
        </p:txBody>
      </p:sp>
      <p:cxnSp>
        <p:nvCxnSpPr>
          <p:cNvPr id="9" name="Straight Arrow Connector 8"/>
          <p:cNvCxnSpPr>
            <a:stCxn id="2" idx="3"/>
          </p:cNvCxnSpPr>
          <p:nvPr/>
        </p:nvCxnSpPr>
        <p:spPr>
          <a:xfrm flipV="1">
            <a:off x="1814514" y="1916833"/>
            <a:ext cx="453230" cy="2592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3"/>
          </p:cNvCxnSpPr>
          <p:nvPr/>
        </p:nvCxnSpPr>
        <p:spPr>
          <a:xfrm>
            <a:off x="1814514" y="4509120"/>
            <a:ext cx="2325438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6228" y="5291916"/>
            <a:ext cx="1365117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Plastic chain</a:t>
            </a:r>
            <a:endParaRPr lang="it-IT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959991" y="5157486"/>
            <a:ext cx="2513625" cy="3286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4288" y="5075892"/>
            <a:ext cx="1356212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baseline="30000" dirty="0" smtClean="0"/>
              <a:t>133</a:t>
            </a:r>
            <a:r>
              <a:rPr lang="en-US" b="1" dirty="0" smtClean="0"/>
              <a:t>Ba source</a:t>
            </a:r>
            <a:endParaRPr lang="it-IT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904744" y="5214350"/>
            <a:ext cx="2232248" cy="322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5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Active two-stages suspension system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" y="1268760"/>
            <a:ext cx="4927848" cy="439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76056" y="1268760"/>
            <a:ext cx="3923928" cy="5078313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marL="285720" indent="-285720">
              <a:buFont typeface="Arial" pitchFamily="34" charset="0"/>
              <a:buChar char="•"/>
            </a:pPr>
            <a:r>
              <a:rPr lang="en-US" dirty="0" smtClean="0"/>
              <a:t>Our detectors are sensitive to mechanical vibrations</a:t>
            </a:r>
          </a:p>
          <a:p>
            <a:endParaRPr lang="en-US" dirty="0" smtClean="0"/>
          </a:p>
          <a:p>
            <a:pPr marL="285720" indent="-285720">
              <a:buFont typeface="Arial" pitchFamily="34" charset="0"/>
              <a:buChar char="•"/>
            </a:pPr>
            <a:r>
              <a:rPr lang="en-US" dirty="0" smtClean="0"/>
              <a:t>Pulse </a:t>
            </a:r>
            <a:r>
              <a:rPr lang="en-US" dirty="0"/>
              <a:t>tube </a:t>
            </a:r>
            <a:r>
              <a:rPr lang="en-US" dirty="0" smtClean="0"/>
              <a:t>cooler and turbo pump are strong </a:t>
            </a:r>
            <a:r>
              <a:rPr lang="it-IT" dirty="0" smtClean="0"/>
              <a:t>source </a:t>
            </a:r>
            <a:r>
              <a:rPr lang="it-IT" dirty="0"/>
              <a:t>of </a:t>
            </a:r>
            <a:r>
              <a:rPr lang="it-IT" dirty="0" smtClean="0"/>
              <a:t>vibrations that may compromize detector performance</a:t>
            </a:r>
          </a:p>
          <a:p>
            <a:pPr marL="285720" indent="-285720">
              <a:buFont typeface="Arial" pitchFamily="34" charset="0"/>
              <a:buChar char="•"/>
            </a:pPr>
            <a:endParaRPr lang="it-IT" dirty="0"/>
          </a:p>
          <a:p>
            <a:pPr marL="285720" indent="-285720">
              <a:buFont typeface="Arial" pitchFamily="34" charset="0"/>
              <a:buChar char="•"/>
            </a:pPr>
            <a:r>
              <a:rPr lang="en-US" dirty="0" smtClean="0"/>
              <a:t>Both are </a:t>
            </a:r>
            <a:r>
              <a:rPr lang="en-US" dirty="0"/>
              <a:t>mounted </a:t>
            </a:r>
            <a:r>
              <a:rPr lang="en-US" dirty="0" smtClean="0"/>
              <a:t>on separate plate with </a:t>
            </a:r>
            <a:r>
              <a:rPr lang="en-US" dirty="0"/>
              <a:t>soft coupling (</a:t>
            </a:r>
            <a:r>
              <a:rPr lang="en-US" dirty="0" smtClean="0"/>
              <a:t>bellows) to </a:t>
            </a:r>
            <a:r>
              <a:rPr lang="it-IT" dirty="0" smtClean="0"/>
              <a:t>cryostat </a:t>
            </a:r>
            <a:r>
              <a:rPr lang="it-IT" dirty="0"/>
              <a:t>to minimize </a:t>
            </a:r>
            <a:r>
              <a:rPr lang="it-IT" dirty="0" smtClean="0"/>
              <a:t>vibrations</a:t>
            </a:r>
          </a:p>
          <a:p>
            <a:pPr marL="285720" indent="-285720">
              <a:buFont typeface="Arial" pitchFamily="34" charset="0"/>
              <a:buChar char="•"/>
            </a:pPr>
            <a:endParaRPr lang="it-IT" dirty="0"/>
          </a:p>
          <a:p>
            <a:pPr marL="285720" indent="-285720">
              <a:buFont typeface="Arial" pitchFamily="34" charset="0"/>
              <a:buChar char="•"/>
            </a:pPr>
            <a:r>
              <a:rPr lang="en-US" dirty="0" smtClean="0"/>
              <a:t>The bellows </a:t>
            </a:r>
            <a:r>
              <a:rPr lang="en-US" dirty="0"/>
              <a:t>makes </a:t>
            </a:r>
            <a:r>
              <a:rPr lang="en-US" dirty="0" smtClean="0"/>
              <a:t>system</a:t>
            </a:r>
            <a:r>
              <a:rPr lang="en-US" dirty="0"/>
              <a:t> </a:t>
            </a:r>
            <a:r>
              <a:rPr lang="it-IT" dirty="0" smtClean="0"/>
              <a:t>sensitive </a:t>
            </a:r>
            <a:r>
              <a:rPr lang="it-IT" dirty="0"/>
              <a:t>to pressure </a:t>
            </a:r>
            <a:r>
              <a:rPr lang="it-IT" dirty="0" smtClean="0"/>
              <a:t>fluctuations </a:t>
            </a:r>
            <a:r>
              <a:rPr lang="en-US" dirty="0" smtClean="0"/>
              <a:t>in SNOLAB</a:t>
            </a:r>
          </a:p>
          <a:p>
            <a:pPr marL="285720" indent="-285720">
              <a:buFont typeface="Arial" pitchFamily="34" charset="0"/>
              <a:buChar char="•"/>
            </a:pPr>
            <a:endParaRPr lang="en-US" dirty="0"/>
          </a:p>
          <a:p>
            <a:pPr marL="285720" indent="-285720">
              <a:buFont typeface="Arial" pitchFamily="34" charset="0"/>
              <a:buChar char="•"/>
            </a:pPr>
            <a:r>
              <a:rPr lang="en-US" dirty="0" smtClean="0"/>
              <a:t>Active suspension system tracks/controls cryostat position </a:t>
            </a:r>
            <a:r>
              <a:rPr lang="it-IT" dirty="0" smtClean="0"/>
              <a:t>better than 1 mm</a:t>
            </a:r>
            <a:endParaRPr lang="it-I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23</a:t>
            </a:fld>
            <a:endParaRPr lang="it-IT"/>
          </a:p>
        </p:txBody>
      </p:sp>
      <p:sp>
        <p:nvSpPr>
          <p:cNvPr id="4" name="TextBox 3"/>
          <p:cNvSpPr txBox="1"/>
          <p:nvPr/>
        </p:nvSpPr>
        <p:spPr>
          <a:xfrm>
            <a:off x="292224" y="5949280"/>
            <a:ext cx="43517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 rtlCol="0">
            <a:spAutoFit/>
          </a:bodyPr>
          <a:lstStyle/>
          <a:p>
            <a:r>
              <a:rPr lang="en-US" dirty="0" smtClean="0"/>
              <a:t>Mechanical parts of the Suspension system</a:t>
            </a:r>
            <a:endParaRPr lang="it-IT" dirty="0"/>
          </a:p>
        </p:txBody>
      </p:sp>
      <p:sp>
        <p:nvSpPr>
          <p:cNvPr id="6" name="Rectangle 5"/>
          <p:cNvSpPr/>
          <p:nvPr/>
        </p:nvSpPr>
        <p:spPr>
          <a:xfrm>
            <a:off x="292225" y="2708920"/>
            <a:ext cx="751384" cy="288032"/>
          </a:xfrm>
          <a:prstGeom prst="rect">
            <a:avLst/>
          </a:prstGeom>
          <a:solidFill>
            <a:srgbClr val="D99694">
              <a:alpha val="52941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292224" y="3645024"/>
            <a:ext cx="564525" cy="288032"/>
          </a:xfrm>
          <a:prstGeom prst="rect">
            <a:avLst/>
          </a:prstGeom>
          <a:solidFill>
            <a:srgbClr val="D99694">
              <a:alpha val="52941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292225" y="4018712"/>
            <a:ext cx="564526" cy="288032"/>
          </a:xfrm>
          <a:prstGeom prst="rect">
            <a:avLst/>
          </a:prstGeom>
          <a:solidFill>
            <a:srgbClr val="D99694">
              <a:alpha val="52941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292225" y="3068960"/>
            <a:ext cx="751384" cy="3951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 frame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4487" y="4413297"/>
            <a:ext cx="1" cy="1476489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9713" y="1196752"/>
            <a:ext cx="1936749" cy="292388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1300" b="1" dirty="0"/>
              <a:t>Pulse tube &amp; turbo pump</a:t>
            </a:r>
            <a:endParaRPr lang="it-IT" sz="1300" b="1" dirty="0"/>
          </a:p>
        </p:txBody>
      </p:sp>
      <p:cxnSp>
        <p:nvCxnSpPr>
          <p:cNvPr id="14" name="Straight Connector 13"/>
          <p:cNvCxnSpPr>
            <a:stCxn id="12" idx="2"/>
          </p:cNvCxnSpPr>
          <p:nvPr/>
        </p:nvCxnSpPr>
        <p:spPr>
          <a:xfrm flipH="1">
            <a:off x="2756149" y="1489140"/>
            <a:ext cx="191939" cy="571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2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4" y="1628801"/>
            <a:ext cx="4142361" cy="414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1628801"/>
            <a:ext cx="4547298" cy="389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Suspension system assembly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1389" y="6079409"/>
            <a:ext cx="918841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smtClean="0"/>
              <a:t>damper</a:t>
            </a:r>
            <a:endParaRPr lang="it-IT" dirty="0"/>
          </a:p>
        </p:txBody>
      </p:sp>
      <p:sp>
        <p:nvSpPr>
          <p:cNvPr id="10" name="TextBox 9"/>
          <p:cNvSpPr txBox="1"/>
          <p:nvPr/>
        </p:nvSpPr>
        <p:spPr>
          <a:xfrm>
            <a:off x="2324116" y="6100724"/>
            <a:ext cx="181177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upporting frame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4358678" y="6067444"/>
            <a:ext cx="2263505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dded masses</a:t>
            </a:r>
          </a:p>
          <a:p>
            <a:pPr algn="ctr"/>
            <a:r>
              <a:rPr lang="en-US" dirty="0" smtClean="0"/>
              <a:t>(about 400 kg in total)</a:t>
            </a: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367512" y="5322981"/>
            <a:ext cx="907895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drywell</a:t>
            </a:r>
            <a:endParaRPr lang="it-IT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2" y="1261357"/>
            <a:ext cx="1595117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lectronics box</a:t>
            </a:r>
            <a:endParaRPr lang="it-IT" dirty="0"/>
          </a:p>
        </p:txBody>
      </p:sp>
      <p:cxnSp>
        <p:nvCxnSpPr>
          <p:cNvPr id="17" name="Straight Arrow Connector 16"/>
          <p:cNvCxnSpPr>
            <a:stCxn id="10" idx="0"/>
          </p:cNvCxnSpPr>
          <p:nvPr/>
        </p:nvCxnSpPr>
        <p:spPr>
          <a:xfrm flipH="1" flipV="1">
            <a:off x="2843808" y="4941168"/>
            <a:ext cx="386196" cy="11595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0"/>
          </p:cNvCxnSpPr>
          <p:nvPr/>
        </p:nvCxnSpPr>
        <p:spPr>
          <a:xfrm flipV="1">
            <a:off x="5490431" y="4509120"/>
            <a:ext cx="120799" cy="15583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</p:cNvCxnSpPr>
          <p:nvPr/>
        </p:nvCxnSpPr>
        <p:spPr>
          <a:xfrm flipV="1">
            <a:off x="5490431" y="4509120"/>
            <a:ext cx="1560959" cy="15583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</p:cNvCxnSpPr>
          <p:nvPr/>
        </p:nvCxnSpPr>
        <p:spPr>
          <a:xfrm>
            <a:off x="887512" y="1630690"/>
            <a:ext cx="228105" cy="14382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0"/>
          </p:cNvCxnSpPr>
          <p:nvPr/>
        </p:nvCxnSpPr>
        <p:spPr>
          <a:xfrm flipV="1">
            <a:off x="7510811" y="4895923"/>
            <a:ext cx="188651" cy="11834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24</a:t>
            </a:fld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1821506" y="1268760"/>
            <a:ext cx="1175322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ulse tube</a:t>
            </a:r>
            <a:endParaRPr lang="it-IT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409166" y="1638092"/>
            <a:ext cx="146610" cy="1718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69046" y="1268760"/>
            <a:ext cx="130997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smtClean="0"/>
              <a:t>turbo pump</a:t>
            </a:r>
            <a:endParaRPr lang="it-IT" dirty="0"/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3269047" y="1638092"/>
            <a:ext cx="654987" cy="14308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25</a:t>
            </a:fld>
            <a:endParaRPr lang="it-IT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 lIns="91430" tIns="45715" rIns="91430" bIns="45715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Suspension system assembly</a:t>
            </a:r>
          </a:p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installed at March 1</a:t>
            </a:r>
            <a:r>
              <a:rPr lang="en-US" sz="2400" i="1" baseline="30000" dirty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, 2019</a:t>
            </a:r>
            <a:endParaRPr lang="it-IT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2" descr="C:\Users\Nagorny\Desktop\2019-03-01\IMG_55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16832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Nagorny\Desktop\2019-03-01\IMG_55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7" y="1916832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12776"/>
            <a:ext cx="4039770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Lowering suspension frame into drywell</a:t>
            </a:r>
            <a:endParaRPr lang="it-IT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1412776"/>
            <a:ext cx="2982435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Suspension frame is installed</a:t>
            </a:r>
            <a:endParaRPr lang="it-IT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7235" y="5446965"/>
            <a:ext cx="2307299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Service handles &amp; step</a:t>
            </a:r>
            <a:endParaRPr lang="it-IT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043608" y="4437113"/>
            <a:ext cx="527276" cy="10098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570884" y="4667803"/>
            <a:ext cx="2353044" cy="7791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1570884" y="4437113"/>
            <a:ext cx="1153649" cy="10098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09338" y="5230941"/>
            <a:ext cx="1620444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Cryostat</a:t>
            </a:r>
          </a:p>
          <a:p>
            <a:pPr algn="ctr"/>
            <a:r>
              <a:rPr lang="en-US" dirty="0" smtClean="0"/>
              <a:t>alignment pins</a:t>
            </a:r>
            <a:endParaRPr lang="it-IT" dirty="0"/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6012166" y="2996953"/>
            <a:ext cx="1607395" cy="22339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0"/>
          </p:cNvCxnSpPr>
          <p:nvPr/>
        </p:nvCxnSpPr>
        <p:spPr>
          <a:xfrm flipH="1" flipV="1">
            <a:off x="7121214" y="2996953"/>
            <a:ext cx="498347" cy="22339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0"/>
          </p:cNvCxnSpPr>
          <p:nvPr/>
        </p:nvCxnSpPr>
        <p:spPr>
          <a:xfrm flipH="1" flipV="1">
            <a:off x="6622864" y="4005066"/>
            <a:ext cx="996697" cy="1225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36802" y="5184774"/>
            <a:ext cx="102252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Lab jacks</a:t>
            </a:r>
            <a:endParaRPr lang="it-IT" dirty="0"/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5148064" y="3104928"/>
            <a:ext cx="511262" cy="20798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</p:cNvCxnSpPr>
          <p:nvPr/>
        </p:nvCxnSpPr>
        <p:spPr>
          <a:xfrm flipV="1">
            <a:off x="5148064" y="4618004"/>
            <a:ext cx="1224136" cy="566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0"/>
          </p:cNvCxnSpPr>
          <p:nvPr/>
        </p:nvCxnSpPr>
        <p:spPr>
          <a:xfrm flipV="1">
            <a:off x="5148065" y="2708922"/>
            <a:ext cx="2088232" cy="24758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192180" y="4018713"/>
            <a:ext cx="0" cy="18112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19116" y="5949280"/>
            <a:ext cx="1203726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Calibration</a:t>
            </a:r>
          </a:p>
          <a:p>
            <a:pPr algn="ctr"/>
            <a:r>
              <a:rPr lang="en-US" dirty="0" smtClean="0"/>
              <a:t>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2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Nagorny\Desktop\position_cont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683266" cy="603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9" y="1207780"/>
            <a:ext cx="3456384" cy="4093428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2000" dirty="0"/>
              <a:t>Remote control of suspension system</a:t>
            </a:r>
          </a:p>
          <a:p>
            <a:endParaRPr lang="en-US" sz="2000" dirty="0"/>
          </a:p>
          <a:p>
            <a:r>
              <a:rPr lang="en-US" sz="2000" dirty="0"/>
              <a:t>Tracks environmental condition (pressure, water level, noise level)</a:t>
            </a:r>
          </a:p>
          <a:p>
            <a:endParaRPr lang="en-US" sz="2000" dirty="0"/>
          </a:p>
          <a:p>
            <a:r>
              <a:rPr lang="en-US" sz="2000" dirty="0"/>
              <a:t>Records of all system parameters into database</a:t>
            </a:r>
          </a:p>
          <a:p>
            <a:endParaRPr lang="en-US" sz="2000" dirty="0"/>
          </a:p>
          <a:p>
            <a:r>
              <a:rPr lang="en-US" sz="2000" dirty="0"/>
              <a:t>Provides possibility to off-line analysis of behavior</a:t>
            </a:r>
          </a:p>
          <a:p>
            <a:endParaRPr lang="it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0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Cryostat delivery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to SNOLAB underground site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27</a:t>
            </a:fld>
            <a:endParaRPr lang="it-IT"/>
          </a:p>
        </p:txBody>
      </p:sp>
      <p:pic>
        <p:nvPicPr>
          <p:cNvPr id="1026" name="Picture 2" descr="C:\Users\Nagorny\Desktop\2019-04-15 - Cryostat transport underground (92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7872" y="6207695"/>
            <a:ext cx="744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Ready to the first mechanical test in cleanroom/dry-well</a:t>
            </a:r>
            <a:endParaRPr lang="it-IT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Payload for CUTE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5796838"/>
              </p:ext>
            </p:extLst>
          </p:nvPr>
        </p:nvGraphicFramePr>
        <p:xfrm>
          <a:off x="457200" y="1692101"/>
          <a:ext cx="8229600" cy="4428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9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66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Task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Time Period</a:t>
                      </a:r>
                      <a:endParaRPr lang="it-IT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85952">
                <a:tc>
                  <a:txBody>
                    <a:bodyPr/>
                    <a:lstStyle/>
                    <a:p>
                      <a:r>
                        <a:rPr lang="en-US" sz="1800" b="1" dirty="0"/>
                        <a:t>Testing of CUTE</a:t>
                      </a:r>
                      <a:r>
                        <a:rPr lang="en-US" sz="1800" b="1" baseline="0" dirty="0"/>
                        <a:t> facility at SNOLAB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i="1" baseline="0" dirty="0"/>
                        <a:t>Without detectors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i="1" baseline="0" dirty="0"/>
                        <a:t>With </a:t>
                      </a:r>
                      <a:r>
                        <a:rPr lang="en-US" sz="1800" i="1" baseline="0" dirty="0" smtClean="0"/>
                        <a:t>detectors (G124)</a:t>
                      </a:r>
                      <a:endParaRPr lang="en-US" sz="1800" i="1" baseline="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i="1" baseline="0" dirty="0"/>
                        <a:t>Revision/fixing problems/commissioning</a:t>
                      </a:r>
                      <a:endParaRPr lang="it-IT" sz="18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/>
                        <a:t>May </a:t>
                      </a:r>
                      <a:r>
                        <a:rPr lang="en-US" sz="1800" i="1" dirty="0"/>
                        <a:t>2019 – June 2019</a:t>
                      </a:r>
                      <a:endParaRPr lang="it-IT" sz="1800" i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97476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Testing </a:t>
                      </a:r>
                      <a:r>
                        <a:rPr lang="en-US" sz="1800" b="1" dirty="0" err="1" smtClean="0"/>
                        <a:t>SuperCDMS</a:t>
                      </a:r>
                      <a:r>
                        <a:rPr lang="en-US" sz="1800" b="1" dirty="0" smtClean="0"/>
                        <a:t> detectors</a:t>
                      </a:r>
                      <a:endParaRPr lang="en-US" sz="1800" b="1" baseline="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it-IT" sz="1800" dirty="0" smtClean="0"/>
                        <a:t>Si HV Pathfinder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err="1" smtClean="0"/>
                        <a:t>HVeV</a:t>
                      </a:r>
                      <a:r>
                        <a:rPr lang="en-US" sz="1800" baseline="0" dirty="0" smtClean="0"/>
                        <a:t> detector</a:t>
                      </a:r>
                      <a:endParaRPr lang="it-IT" sz="1800" dirty="0" smtClean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it-IT" sz="1800" dirty="0" smtClean="0"/>
                        <a:t>First tower (6 iZIP Ge Detector)</a:t>
                      </a:r>
                      <a:endParaRPr lang="it-IT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/>
                        <a:t>July 2019 – </a:t>
                      </a:r>
                      <a:r>
                        <a:rPr lang="en-US" sz="1800" i="1" dirty="0" smtClean="0"/>
                        <a:t>May 2020</a:t>
                      </a:r>
                      <a:endParaRPr lang="it-IT" sz="1800" i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3985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800" b="1" dirty="0" smtClean="0"/>
                        <a:t>Own R&amp;D activity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1800" b="0" dirty="0" err="1" smtClean="0"/>
                        <a:t>HVeV</a:t>
                      </a:r>
                      <a:r>
                        <a:rPr lang="en-US" sz="1800" b="0" baseline="0" dirty="0" smtClean="0"/>
                        <a:t> detector from enriched </a:t>
                      </a:r>
                      <a:r>
                        <a:rPr lang="en-US" sz="1800" b="0" baseline="30000" dirty="0" smtClean="0"/>
                        <a:t>28</a:t>
                      </a:r>
                      <a:r>
                        <a:rPr lang="en-US" sz="1800" b="0" baseline="0" dirty="0" smtClean="0"/>
                        <a:t>Si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1800" b="0" baseline="0" dirty="0" smtClean="0"/>
                        <a:t>Scintillating bolometers based on YVO</a:t>
                      </a:r>
                      <a:r>
                        <a:rPr lang="en-US" sz="1800" b="0" baseline="-25000" dirty="0" smtClean="0"/>
                        <a:t>4</a:t>
                      </a:r>
                      <a:r>
                        <a:rPr lang="en-US" sz="1800" b="0" baseline="0" dirty="0" smtClean="0"/>
                        <a:t>, </a:t>
                      </a:r>
                      <a:r>
                        <a:rPr lang="en-US" sz="1800" b="0" baseline="0" dirty="0" err="1" smtClean="0"/>
                        <a:t>ZnSe</a:t>
                      </a:r>
                      <a:r>
                        <a:rPr lang="en-US" sz="1800" b="0" baseline="0" dirty="0" smtClean="0"/>
                        <a:t>, </a:t>
                      </a:r>
                      <a:r>
                        <a:rPr lang="en-US" sz="1800" b="0" baseline="30000" dirty="0" smtClean="0"/>
                        <a:t>arch</a:t>
                      </a:r>
                      <a:r>
                        <a:rPr lang="en-US" sz="1800" b="0" baseline="0" dirty="0" smtClean="0"/>
                        <a:t>PbMoO</a:t>
                      </a:r>
                      <a:r>
                        <a:rPr lang="en-US" sz="1800" b="0" baseline="-25000" dirty="0" smtClean="0"/>
                        <a:t>4</a:t>
                      </a:r>
                      <a:r>
                        <a:rPr lang="en-US" sz="1800" b="0" baseline="0" dirty="0" smtClean="0"/>
                        <a:t> crystals</a:t>
                      </a:r>
                    </a:p>
                    <a:p>
                      <a:pPr marL="342900" indent="-342900">
                        <a:buFont typeface="Arial" pitchFamily="34" charset="0"/>
                        <a:buChar char="•"/>
                      </a:pPr>
                      <a:r>
                        <a:rPr lang="en-US" sz="1800" b="0" baseline="0" dirty="0" smtClean="0"/>
                        <a:t>Advanced light detectors</a:t>
                      </a:r>
                      <a:endParaRPr lang="it-IT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/>
                        <a:t>from Sept 2019</a:t>
                      </a:r>
                      <a:endParaRPr lang="it-IT" sz="1800" i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51520" y="1130989"/>
            <a:ext cx="8640960" cy="2304256"/>
          </a:xfrm>
          <a:prstGeom prst="roundRect">
            <a:avLst>
              <a:gd name="adj" fmla="val 7919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0" tIns="45715" rIns="91430" bIns="45715" rtlCol="0" anchor="t"/>
          <a:lstStyle/>
          <a:p>
            <a:pPr algn="ctr"/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Commissioning</a:t>
            </a:r>
            <a:endParaRPr lang="it-IT" sz="2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51520" y="3462541"/>
            <a:ext cx="8640960" cy="3082696"/>
          </a:xfrm>
          <a:prstGeom prst="roundRect">
            <a:avLst>
              <a:gd name="adj" fmla="val 79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b"/>
          <a:lstStyle/>
          <a:p>
            <a:pPr algn="ctr"/>
            <a:r>
              <a:rPr lang="en-US" sz="2400" b="1" i="1" dirty="0">
                <a:solidFill>
                  <a:schemeClr val="accent5">
                    <a:lumMod val="50000"/>
                  </a:schemeClr>
                </a:solidFill>
              </a:rPr>
              <a:t>Early operation</a:t>
            </a:r>
            <a:endParaRPr lang="it-IT" sz="2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32228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0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Background budget in energy range 0-2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keV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719310"/>
              </p:ext>
            </p:extLst>
          </p:nvPr>
        </p:nvGraphicFramePr>
        <p:xfrm>
          <a:off x="1043608" y="1282928"/>
          <a:ext cx="7056784" cy="403643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98238"/>
                <a:gridCol w="2158546"/>
              </a:tblGrid>
              <a:tr h="92096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Material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Estimated background, events/(</a:t>
                      </a:r>
                      <a:r>
                        <a:rPr lang="en-US" sz="1800" dirty="0" err="1" smtClean="0"/>
                        <a:t>keV</a:t>
                      </a:r>
                      <a:r>
                        <a:rPr lang="en-US" sz="1800" dirty="0" err="1" smtClean="0">
                          <a:sym typeface="Symbol"/>
                        </a:rPr>
                        <a:t></a:t>
                      </a:r>
                      <a:r>
                        <a:rPr lang="en-US" sz="1800" dirty="0" err="1" smtClean="0"/>
                        <a:t>kg</a:t>
                      </a:r>
                      <a:r>
                        <a:rPr lang="en-US" sz="1800" dirty="0" err="1" smtClean="0">
                          <a:sym typeface="Symbol"/>
                        </a:rPr>
                        <a:t></a:t>
                      </a:r>
                      <a:r>
                        <a:rPr lang="en-US" sz="1800" dirty="0" err="1" smtClean="0"/>
                        <a:t>day</a:t>
                      </a:r>
                      <a:r>
                        <a:rPr lang="en-US" sz="1800" dirty="0" smtClean="0"/>
                        <a:t>)</a:t>
                      </a:r>
                      <a:endParaRPr lang="it-IT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External background (lad walls,</a:t>
                      </a:r>
                      <a:r>
                        <a:rPr lang="en-US" sz="1800" baseline="0" dirty="0" smtClean="0"/>
                        <a:t> e</a:t>
                      </a:r>
                      <a:r>
                        <a:rPr lang="en-US" sz="1800" dirty="0" smtClean="0"/>
                        <a:t>tc.)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1.1</a:t>
                      </a:r>
                      <a:endParaRPr lang="it-IT" sz="18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External </a:t>
                      </a:r>
                      <a:r>
                        <a:rPr lang="en-US" sz="1800" dirty="0" err="1" smtClean="0"/>
                        <a:t>Pb</a:t>
                      </a:r>
                      <a:r>
                        <a:rPr lang="en-US" sz="1800" dirty="0" smtClean="0"/>
                        <a:t> shielding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0.7</a:t>
                      </a:r>
                      <a:endParaRPr lang="it-IT" sz="18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Stainless steel vacuum can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0.6</a:t>
                      </a:r>
                      <a:endParaRPr lang="it-IT" sz="1800" b="1" dirty="0"/>
                    </a:p>
                  </a:txBody>
                  <a:tcPr anchor="ctr"/>
                </a:tc>
              </a:tr>
              <a:tr h="616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Internal background (cryostat cans, etc.)</a:t>
                      </a:r>
                    </a:p>
                    <a:p>
                      <a:r>
                        <a:rPr lang="en-US" sz="1600" i="1" dirty="0" smtClean="0"/>
                        <a:t>caused mostly by </a:t>
                      </a:r>
                      <a:r>
                        <a:rPr lang="en-US" sz="1600" i="1" baseline="30000" dirty="0" smtClean="0"/>
                        <a:t>210</a:t>
                      </a:r>
                      <a:r>
                        <a:rPr lang="en-US" sz="1600" i="1" dirty="0" smtClean="0"/>
                        <a:t>Pb</a:t>
                      </a:r>
                      <a:endParaRPr lang="it-IT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0.5</a:t>
                      </a:r>
                      <a:endParaRPr lang="it-IT" sz="1800" b="1" dirty="0"/>
                    </a:p>
                  </a:txBody>
                  <a:tcPr anchor="ctr"/>
                </a:tc>
              </a:tr>
              <a:tr h="644458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Cosmogenic</a:t>
                      </a:r>
                      <a:r>
                        <a:rPr lang="en-US" sz="1800" baseline="0" dirty="0" smtClean="0"/>
                        <a:t> activation (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H, etc.)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 smtClean="0"/>
                        <a:t>&lt;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="1" dirty="0" smtClean="0"/>
                        <a:t>0.1</a:t>
                      </a:r>
                      <a:r>
                        <a:rPr lang="en-US" sz="1800" b="1" baseline="0" dirty="0" smtClean="0"/>
                        <a:t> </a:t>
                      </a:r>
                      <a:r>
                        <a:rPr lang="en-US" sz="1800" baseline="0" dirty="0" smtClean="0"/>
                        <a:t>(SNOLAB)</a:t>
                      </a:r>
                    </a:p>
                    <a:p>
                      <a:pPr algn="just"/>
                      <a:r>
                        <a:rPr lang="en-US" sz="1800" baseline="0" dirty="0" smtClean="0"/>
                        <a:t> </a:t>
                      </a:r>
                      <a:r>
                        <a:rPr lang="en-US" sz="1800" b="1" baseline="0" dirty="0" smtClean="0"/>
                        <a:t>  0.5</a:t>
                      </a:r>
                      <a:r>
                        <a:rPr lang="en-US" sz="1800" baseline="0" dirty="0" smtClean="0"/>
                        <a:t> (early detector)</a:t>
                      </a:r>
                      <a:endParaRPr lang="it-IT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30000" dirty="0" smtClean="0"/>
                        <a:t>32</a:t>
                      </a:r>
                      <a:r>
                        <a:rPr lang="en-US" sz="1800" dirty="0" smtClean="0"/>
                        <a:t>Si</a:t>
                      </a:r>
                      <a:r>
                        <a:rPr lang="en-US" sz="1800" baseline="0" dirty="0" smtClean="0"/>
                        <a:t> (in silicon detectors)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0.7</a:t>
                      </a:r>
                      <a:endParaRPr lang="it-IT" sz="18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Detector housing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&lt; 0.1</a:t>
                      </a:r>
                      <a:endParaRPr lang="it-IT" sz="18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43608" y="5518973"/>
            <a:ext cx="6984776" cy="923330"/>
          </a:xfrm>
          <a:prstGeom prst="rect">
            <a:avLst/>
          </a:prstGeom>
          <a:ln w="3175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ctr"/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Total background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for 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</a:rPr>
              <a:t>Ge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3">
                    <a:lumMod val="50000"/>
                  </a:schemeClr>
                </a:solidFill>
              </a:rPr>
              <a:t>SuperCDMS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 detectors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in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the CUTE facility</a:t>
            </a:r>
          </a:p>
          <a:p>
            <a:pPr algn="ctr"/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is estimated to be </a:t>
            </a:r>
            <a:r>
              <a:rPr lang="it-IT" b="1" i="1" dirty="0" smtClean="0">
                <a:solidFill>
                  <a:schemeClr val="accent3">
                    <a:lumMod val="50000"/>
                  </a:schemeClr>
                </a:solidFill>
                <a:sym typeface="Symbol"/>
              </a:rPr>
              <a:t></a:t>
            </a:r>
            <a:r>
              <a:rPr lang="it-IT" b="1" i="1" dirty="0" smtClean="0">
                <a:solidFill>
                  <a:schemeClr val="accent3">
                    <a:lumMod val="50000"/>
                  </a:schemeClr>
                </a:solidFill>
              </a:rPr>
              <a:t>  3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events/(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</a:rPr>
              <a:t>keV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  <a:sym typeface="Symbol"/>
              </a:rPr>
              <a:t>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</a:rPr>
              <a:t>kg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  <a:sym typeface="Symbol"/>
              </a:rPr>
              <a:t></a:t>
            </a:r>
            <a:r>
              <a:rPr lang="en-US" b="1" i="1" dirty="0" err="1">
                <a:solidFill>
                  <a:schemeClr val="accent3">
                    <a:lumMod val="50000"/>
                  </a:schemeClr>
                </a:solidFill>
              </a:rPr>
              <a:t>day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pPr algn="ctr"/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a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nd will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be precisely evaluated in the first background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runs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at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SNOLAB</a:t>
            </a:r>
            <a:endParaRPr lang="it-IT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2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Brief reminder of situation in DM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712"/>
            <a:ext cx="9144000" cy="5716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7467" y="6473503"/>
            <a:ext cx="1393330" cy="276999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200" i="1" dirty="0"/>
              <a:t>J </a:t>
            </a:r>
            <a:r>
              <a:rPr lang="en-US" sz="1200" i="1" dirty="0" err="1"/>
              <a:t>Masbou</a:t>
            </a:r>
            <a:r>
              <a:rPr lang="en-US" sz="1200" i="1" dirty="0"/>
              <a:t> EDU2017</a:t>
            </a:r>
          </a:p>
        </p:txBody>
      </p:sp>
    </p:spTree>
    <p:extLst>
      <p:ext uri="{BB962C8B-B14F-4D97-AF65-F5344CB8AC3E}">
        <p14:creationId xmlns:p14="http://schemas.microsoft.com/office/powerpoint/2010/main" val="390087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Early science at CUTE facility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962" y="1228110"/>
            <a:ext cx="6704079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i="1" dirty="0" smtClean="0"/>
              <a:t>One Tower of HV-type </a:t>
            </a:r>
            <a:r>
              <a:rPr lang="en-US" i="1" dirty="0" err="1" smtClean="0"/>
              <a:t>SuperCDMS</a:t>
            </a:r>
            <a:r>
              <a:rPr lang="en-US" i="1" dirty="0" smtClean="0"/>
              <a:t> (6 detectors) measured for 1 year</a:t>
            </a:r>
            <a:endParaRPr lang="it-IT" i="1" dirty="0"/>
          </a:p>
        </p:txBody>
      </p:sp>
      <p:sp>
        <p:nvSpPr>
          <p:cNvPr id="6" name="Rectangle 5"/>
          <p:cNvSpPr/>
          <p:nvPr/>
        </p:nvSpPr>
        <p:spPr>
          <a:xfrm>
            <a:off x="3779912" y="1800526"/>
            <a:ext cx="201622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1661526"/>
            <a:ext cx="5976664" cy="4647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1129" t="7735" r="6084" b="79769"/>
          <a:stretch/>
        </p:blipFill>
        <p:spPr>
          <a:xfrm>
            <a:off x="6373751" y="1972621"/>
            <a:ext cx="875156" cy="6563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1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Nagorny\Desktop\final logo\Cute-1Apr2019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11761" r="11832" b="13181"/>
          <a:stretch/>
        </p:blipFill>
        <p:spPr bwMode="auto">
          <a:xfrm>
            <a:off x="3215723" y="1604971"/>
            <a:ext cx="2773317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Nagorny\Desktop\pictures from SNOLAB 24Jan2019\IMG_1530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9208"/>
          <a:stretch/>
        </p:blipFill>
        <p:spPr bwMode="auto">
          <a:xfrm>
            <a:off x="2911778" y="1448401"/>
            <a:ext cx="3316406" cy="30299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59183" y="4509120"/>
            <a:ext cx="6381170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Explore the Universe with CUTE!</a:t>
            </a:r>
            <a:endParaRPr lang="it-IT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1" y="3431881"/>
            <a:ext cx="3370347" cy="306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6481" y="43749"/>
            <a:ext cx="8458919" cy="966342"/>
          </a:xfrm>
          <a:ln/>
        </p:spPr>
        <p:txBody>
          <a:bodyPr tIns="8228">
            <a:normAutofit fontScale="90000"/>
          </a:bodyPr>
          <a:lstStyle/>
          <a:p>
            <a:pPr>
              <a:lnSpc>
                <a:spcPct val="80000"/>
              </a:lnSpc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  <a:tab pos="5252653" algn="l"/>
                <a:tab pos="5909234" algn="l"/>
                <a:tab pos="6565817" algn="l"/>
                <a:tab pos="7222398" algn="l"/>
                <a:tab pos="7878979" algn="l"/>
              </a:tabLst>
            </a:pPr>
            <a:r>
              <a:rPr lang="en-US" dirty="0"/>
              <a:t>Luke-</a:t>
            </a:r>
            <a:r>
              <a:rPr lang="en-US" dirty="0" err="1"/>
              <a:t>Neganov</a:t>
            </a:r>
            <a:r>
              <a:rPr lang="en-US" dirty="0"/>
              <a:t> effect in </a:t>
            </a:r>
            <a:r>
              <a:rPr lang="en-US" dirty="0" err="1" smtClean="0"/>
              <a:t>CDMSLite</a:t>
            </a:r>
            <a:r>
              <a:rPr lang="en-US" dirty="0" smtClean="0"/>
              <a:t> -2: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u</a:t>
            </a:r>
            <a:r>
              <a:rPr lang="en-US" dirty="0" smtClean="0">
                <a:solidFill>
                  <a:srgbClr val="008000"/>
                </a:solidFill>
              </a:rPr>
              <a:t>se </a:t>
            </a:r>
            <a:r>
              <a:rPr lang="en-US" dirty="0">
                <a:solidFill>
                  <a:srgbClr val="008000"/>
                </a:solidFill>
              </a:rPr>
              <a:t>phonons to read charge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" y="1696978"/>
            <a:ext cx="4572000" cy="1776535"/>
          </a:xfrm>
          <a:ln/>
        </p:spPr>
        <p:txBody>
          <a:bodyPr tIns="4572"/>
          <a:lstStyle/>
          <a:p>
            <a:pPr marL="391645" indent="-293733">
              <a:buSzPct val="45000"/>
              <a:buFont typeface="Wingdings" charset="0"/>
              <a:buChar char=""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</a:tabLst>
            </a:pPr>
            <a:r>
              <a:rPr lang="en-US" sz="1800" dirty="0"/>
              <a:t>Bias a standard </a:t>
            </a:r>
            <a:r>
              <a:rPr lang="en-US" sz="1800" dirty="0" err="1"/>
              <a:t>SuperCDMS</a:t>
            </a:r>
            <a:r>
              <a:rPr lang="en-US" sz="1800" dirty="0"/>
              <a:t> 600 g </a:t>
            </a:r>
            <a:r>
              <a:rPr lang="en-US" sz="1800" dirty="0" err="1"/>
              <a:t>iZIP</a:t>
            </a:r>
            <a:r>
              <a:rPr lang="en-US" sz="1800" dirty="0"/>
              <a:t> detector at 69 V (rather than 4 V)</a:t>
            </a:r>
          </a:p>
          <a:p>
            <a:pPr marL="391645" indent="-293733">
              <a:buSzPct val="45000"/>
              <a:buFont typeface="Wingdings" charset="0"/>
              <a:buChar char=""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</a:tabLst>
            </a:pPr>
            <a:r>
              <a:rPr lang="en-US" sz="1800" dirty="0"/>
              <a:t>Phonon amplification proportional to charge, bias voltage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38632" y="1252746"/>
            <a:ext cx="4607831" cy="2179136"/>
          </a:xfrm>
          <a:solidFill>
            <a:srgbClr val="FFFFFF"/>
          </a:solidFill>
          <a:ln/>
        </p:spPr>
        <p:txBody>
          <a:bodyPr tIns="5028"/>
          <a:lstStyle/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Single detector </a:t>
            </a:r>
            <a:r>
              <a:rPr lang="en-US" sz="2000" dirty="0"/>
              <a:t>: exposure 70 </a:t>
            </a:r>
            <a:r>
              <a:rPr lang="en-US" sz="2000" dirty="0" err="1"/>
              <a:t>kg.d</a:t>
            </a:r>
            <a:endParaRPr lang="en-US" sz="2000" dirty="0"/>
          </a:p>
          <a:p>
            <a:pPr marL="391645" indent="-293733">
              <a:buClr>
                <a:srgbClr val="008000"/>
              </a:buClr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Threshold</a:t>
            </a:r>
            <a:r>
              <a:rPr lang="en-US" sz="2000" dirty="0"/>
              <a:t> :  75 </a:t>
            </a:r>
            <a:r>
              <a:rPr lang="en-US" sz="2000" dirty="0" err="1"/>
              <a:t>eVee</a:t>
            </a:r>
            <a:r>
              <a:rPr lang="en-US" sz="2000" dirty="0"/>
              <a:t> = 350 </a:t>
            </a:r>
            <a:r>
              <a:rPr lang="en-US" sz="2000" dirty="0" err="1"/>
              <a:t>eVNR</a:t>
            </a:r>
            <a:r>
              <a:rPr lang="en-US" sz="2000" dirty="0"/>
              <a:t> on Ge </a:t>
            </a:r>
          </a:p>
          <a:p>
            <a:pPr marL="391645" indent="-293733">
              <a:buClr>
                <a:srgbClr val="008000"/>
              </a:buClr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Loss of background discrimination</a:t>
            </a:r>
          </a:p>
          <a:p>
            <a:pPr marL="391645" indent="-293733">
              <a:buClr>
                <a:srgbClr val="008000"/>
              </a:buClr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BG diluted</a:t>
            </a:r>
            <a:r>
              <a:rPr lang="en-US" sz="2000" dirty="0"/>
              <a:t> with respect to signal</a:t>
            </a:r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7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  <a:p>
            <a:pPr marL="391645" indent="-293733">
              <a:buSzPct val="45000"/>
              <a:buNone/>
              <a:tabLst>
                <a:tab pos="656582" algn="l"/>
                <a:tab pos="1313162" algn="l"/>
                <a:tab pos="1969745" algn="l"/>
                <a:tab pos="2626327" algn="l"/>
                <a:tab pos="3282907" algn="l"/>
                <a:tab pos="3939490" algn="l"/>
                <a:tab pos="4596072" algn="l"/>
              </a:tabLst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87" y="3111087"/>
            <a:ext cx="4607832" cy="342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4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34</a:t>
            </a:fld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30" y="1090623"/>
            <a:ext cx="6849341" cy="5290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305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Dark matter theories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877272"/>
            <a:ext cx="17620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dirty="0"/>
              <a:t>arXiv: 1310.8642</a:t>
            </a:r>
          </a:p>
        </p:txBody>
      </p:sp>
    </p:spTree>
    <p:extLst>
      <p:ext uri="{BB962C8B-B14F-4D97-AF65-F5344CB8AC3E}">
        <p14:creationId xmlns:p14="http://schemas.microsoft.com/office/powerpoint/2010/main" val="4284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35</a:t>
            </a:fld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717550"/>
            <a:ext cx="7915275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6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Test done @ Queen’s University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35696" y="3387988"/>
            <a:ext cx="2808312" cy="2692896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“G115”</a:t>
            </a:r>
          </a:p>
          <a:p>
            <a:pPr marL="0" indent="0" algn="ctr">
              <a:buNone/>
            </a:pPr>
            <a:endParaRPr lang="en-US" sz="1400" b="1" dirty="0"/>
          </a:p>
          <a:p>
            <a:pPr marL="0" indent="0" algn="ctr">
              <a:buNone/>
            </a:pPr>
            <a:r>
              <a:rPr lang="en-US" sz="2400" dirty="0">
                <a:sym typeface="Symbol"/>
              </a:rPr>
              <a:t> 76 × 10 mm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240 g</a:t>
            </a:r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2400" dirty="0"/>
              <a:t>4 phonon channels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87820" y="3387988"/>
            <a:ext cx="2808312" cy="2692896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TES chip</a:t>
            </a:r>
          </a:p>
          <a:p>
            <a:pPr marL="0" indent="0" algn="ctr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US" sz="2400" dirty="0">
                <a:sym typeface="Symbol"/>
              </a:rPr>
              <a:t>10 × 10 × 1 mm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0.5 g</a:t>
            </a:r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r>
              <a:rPr lang="en-US" sz="2400" dirty="0"/>
              <a:t>4 phonon channels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3564" y="6021288"/>
            <a:ext cx="197682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i="1" dirty="0"/>
              <a:t>RF noise/Vibration</a:t>
            </a:r>
            <a:endParaRPr lang="it-IT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10001" y="6021289"/>
            <a:ext cx="265970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i="1" dirty="0"/>
              <a:t>Bolometric performance/</a:t>
            </a:r>
          </a:p>
          <a:p>
            <a:pPr algn="ctr"/>
            <a:r>
              <a:rPr lang="en-US" b="1" i="1" dirty="0"/>
              <a:t>External background</a:t>
            </a:r>
            <a:endParaRPr lang="it-IT" b="1" i="1" dirty="0"/>
          </a:p>
        </p:txBody>
      </p:sp>
      <p:pic>
        <p:nvPicPr>
          <p:cNvPr id="1026" name="Picture 2" descr="C:\Users\Nagorny\Desktop\Screen Shot 2018-06-10 at 12.13.13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12" y="1277412"/>
            <a:ext cx="2098000" cy="184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5" t="55960" r="27272" b="26061"/>
          <a:stretch/>
        </p:blipFill>
        <p:spPr>
          <a:xfrm>
            <a:off x="4811927" y="1273769"/>
            <a:ext cx="1960099" cy="18558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8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37</a:t>
            </a:fld>
            <a:endParaRPr lang="it-IT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Test done @ Queen’s University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6004"/>
          <a:stretch/>
        </p:blipFill>
        <p:spPr>
          <a:xfrm>
            <a:off x="251520" y="1484784"/>
            <a:ext cx="4392488" cy="3536878"/>
          </a:xfrm>
          <a:prstGeom prst="rect">
            <a:avLst/>
          </a:prstGeom>
          <a:ln>
            <a:noFill/>
          </a:ln>
        </p:spPr>
      </p:pic>
      <p:sp>
        <p:nvSpPr>
          <p:cNvPr id="7" name="TextShape 2"/>
          <p:cNvSpPr txBox="1"/>
          <p:nvPr/>
        </p:nvSpPr>
        <p:spPr>
          <a:xfrm>
            <a:off x="4860033" y="1601129"/>
            <a:ext cx="3888432" cy="4204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241</a:t>
            </a: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Am source</a:t>
            </a: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Noto Sans CJK SC Regular"/>
            </a:endParaRP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Low </a:t>
            </a:r>
            <a:r>
              <a:rPr lang="en-CA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energy 17.7, 20.7, 26.3 </a:t>
            </a:r>
            <a:r>
              <a:rPr lang="en-CA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keV</a:t>
            </a:r>
            <a:r>
              <a:rPr lang="en-CA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 X-rays show good energy </a:t>
            </a: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resolution</a:t>
            </a: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59.5 </a:t>
            </a:r>
            <a:r>
              <a:rPr lang="en-CA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keV</a:t>
            </a:r>
            <a:r>
              <a:rPr lang="en-CA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 </a:t>
            </a: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line </a:t>
            </a:r>
            <a:r>
              <a:rPr lang="en-CA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appears at a lower energy due to detector saturation </a:t>
            </a:r>
            <a:r>
              <a:rPr lang="en-CA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effects</a:t>
            </a: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95914" indent="-195914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Low energy events are mostly noise induced trigger, improved analysis techniques should remove most of this</a:t>
            </a: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9653" y="3242201"/>
            <a:ext cx="767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b="1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241</a:t>
            </a:r>
            <a:r>
              <a:rPr lang="en-CA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Am</a:t>
            </a:r>
            <a:endParaRPr lang="en-US" b="1" dirty="0" smtClean="0"/>
          </a:p>
          <a:p>
            <a:pPr algn="ctr"/>
            <a:r>
              <a:rPr lang="en-US" b="1" dirty="0" smtClean="0"/>
              <a:t>X-rays</a:t>
            </a:r>
            <a:endParaRPr lang="it-IT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2955785"/>
            <a:ext cx="100553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CA" b="1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241</a:t>
            </a:r>
            <a:r>
              <a:rPr lang="en-CA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Am</a:t>
            </a:r>
            <a:endParaRPr lang="en-US" b="1" dirty="0" smtClean="0"/>
          </a:p>
          <a:p>
            <a:pPr algn="ctr"/>
            <a:r>
              <a:rPr lang="en-US" b="1" dirty="0" smtClean="0"/>
              <a:t>59.5 </a:t>
            </a:r>
            <a:r>
              <a:rPr lang="en-US" b="1" dirty="0" err="1" smtClean="0"/>
              <a:t>keV</a:t>
            </a:r>
            <a:endParaRPr lang="it-IT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32386" y="1853310"/>
            <a:ext cx="693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noise</a:t>
            </a:r>
            <a:endParaRPr lang="it-IT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34606" y="3602116"/>
            <a:ext cx="0" cy="4114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2"/>
          </p:cNvCxnSpPr>
          <p:nvPr/>
        </p:nvCxnSpPr>
        <p:spPr>
          <a:xfrm flipH="1">
            <a:off x="1882468" y="3888532"/>
            <a:ext cx="20720" cy="498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2"/>
          </p:cNvCxnSpPr>
          <p:nvPr/>
        </p:nvCxnSpPr>
        <p:spPr>
          <a:xfrm>
            <a:off x="1903188" y="3888532"/>
            <a:ext cx="179596" cy="498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" idx="2"/>
          </p:cNvCxnSpPr>
          <p:nvPr/>
        </p:nvCxnSpPr>
        <p:spPr>
          <a:xfrm flipH="1">
            <a:off x="1691680" y="3888532"/>
            <a:ext cx="211508" cy="498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</p:cNvCxnSpPr>
          <p:nvPr/>
        </p:nvCxnSpPr>
        <p:spPr>
          <a:xfrm flipH="1">
            <a:off x="1043608" y="2222642"/>
            <a:ext cx="535668" cy="4114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115616" y="5214166"/>
            <a:ext cx="2728889" cy="8156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E</a:t>
            </a:r>
            <a:r>
              <a:rPr lang="en-US" b="1" baseline="-25000" dirty="0" err="1" smtClean="0">
                <a:solidFill>
                  <a:schemeClr val="dk1"/>
                </a:solidFill>
              </a:rPr>
              <a:t>thr</a:t>
            </a:r>
            <a:r>
              <a:rPr lang="en-US" b="1" dirty="0" smtClean="0"/>
              <a:t> = 5 </a:t>
            </a:r>
            <a:r>
              <a:rPr lang="en-US" b="1" dirty="0" err="1" smtClean="0"/>
              <a:t>keV</a:t>
            </a:r>
            <a:endParaRPr lang="en-US" b="1" dirty="0" smtClean="0"/>
          </a:p>
          <a:p>
            <a:pPr algn="ctr"/>
            <a:endParaRPr lang="en-US" sz="900" b="1" dirty="0" smtClean="0"/>
          </a:p>
          <a:p>
            <a:pPr algn="ctr"/>
            <a:r>
              <a:rPr lang="en-US" b="1" dirty="0" smtClean="0"/>
              <a:t>FWHM = 1</a:t>
            </a:r>
            <a:r>
              <a:rPr lang="en-US" b="1" dirty="0"/>
              <a:t> </a:t>
            </a:r>
            <a:r>
              <a:rPr lang="en-US" b="1" dirty="0" err="1"/>
              <a:t>keV</a:t>
            </a:r>
            <a:r>
              <a:rPr lang="en-US" b="1" dirty="0"/>
              <a:t> @</a:t>
            </a:r>
            <a:r>
              <a:rPr lang="en-US" b="1" dirty="0" smtClean="0"/>
              <a:t> </a:t>
            </a:r>
            <a:r>
              <a:rPr lang="en-US" b="1" dirty="0"/>
              <a:t>17.7 </a:t>
            </a:r>
            <a:r>
              <a:rPr lang="en-US" b="1" dirty="0" err="1"/>
              <a:t>keV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31883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38</a:t>
            </a:fld>
            <a:endParaRPr lang="it-IT"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107504" y="1196752"/>
            <a:ext cx="5210465" cy="4176464"/>
          </a:xfrm>
          <a:prstGeom prst="rect">
            <a:avLst/>
          </a:prstGeom>
          <a:ln>
            <a:noFill/>
          </a:ln>
        </p:spPr>
      </p:pic>
      <p:sp>
        <p:nvSpPr>
          <p:cNvPr id="6" name="TextShape 4"/>
          <p:cNvSpPr txBox="1"/>
          <p:nvPr/>
        </p:nvSpPr>
        <p:spPr>
          <a:xfrm>
            <a:off x="3515561" y="1478672"/>
            <a:ext cx="1502135" cy="77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81631" tIns="40816" rIns="81631" bIns="40816"/>
          <a:lstStyle/>
          <a:p>
            <a:pPr algn="ctr"/>
            <a:r>
              <a:rPr lang="en-CA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HF Noise</a:t>
            </a:r>
          </a:p>
          <a:p>
            <a:pPr algn="ctr"/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Before RF box</a:t>
            </a:r>
            <a:endParaRPr lang="en-CA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589240"/>
            <a:ext cx="4073531" cy="72326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Normal Noise:		~5 </a:t>
            </a:r>
            <a:r>
              <a:rPr lang="en-US" b="1" dirty="0" err="1" smtClean="0">
                <a:solidFill>
                  <a:srgbClr val="FF0000"/>
                </a:solidFill>
              </a:rPr>
              <a:t>pA</a:t>
            </a:r>
            <a:r>
              <a:rPr lang="en-US" b="1" dirty="0" smtClean="0">
                <a:solidFill>
                  <a:srgbClr val="FF0000"/>
                </a:solidFill>
              </a:rPr>
              <a:t>/√</a:t>
            </a:r>
            <a:r>
              <a:rPr lang="en-US" sz="1400" b="1" dirty="0" smtClean="0">
                <a:solidFill>
                  <a:srgbClr val="FF0000"/>
                </a:solidFill>
              </a:rPr>
              <a:t>Hz</a:t>
            </a:r>
            <a:endParaRPr lang="en-US" b="1" dirty="0">
              <a:solidFill>
                <a:srgbClr val="FF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b="1" dirty="0" smtClean="0">
                <a:solidFill>
                  <a:srgbClr val="FF0000"/>
                </a:solidFill>
              </a:rPr>
              <a:t>SC  Noise: 		~40 </a:t>
            </a:r>
            <a:r>
              <a:rPr lang="en-US" b="1" dirty="0" err="1" smtClean="0">
                <a:solidFill>
                  <a:srgbClr val="FF0000"/>
                </a:solidFill>
              </a:rPr>
              <a:t>pA</a:t>
            </a:r>
            <a:r>
              <a:rPr lang="en-US" b="1" dirty="0" smtClean="0">
                <a:solidFill>
                  <a:srgbClr val="FF0000"/>
                </a:solidFill>
              </a:rPr>
              <a:t>/√</a:t>
            </a:r>
            <a:r>
              <a:rPr lang="en-US" sz="1400" b="1" dirty="0">
                <a:solidFill>
                  <a:srgbClr val="FF0000"/>
                </a:solidFill>
              </a:rPr>
              <a:t>Hz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6606" y="1416544"/>
            <a:ext cx="3991898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60000"/>
            </a:pPr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The noise of </a:t>
            </a:r>
            <a:r>
              <a:rPr lang="en-CA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TES-chip </a:t>
            </a:r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was </a:t>
            </a:r>
            <a:r>
              <a:rPr lang="en-CA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studied</a:t>
            </a:r>
          </a:p>
          <a:p>
            <a:pPr>
              <a:buClr>
                <a:srgbClr val="000000"/>
              </a:buClr>
              <a:buSzPct val="60000"/>
            </a:pPr>
            <a:r>
              <a:rPr lang="en-CA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while </a:t>
            </a:r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they were in the transition between normal and superconducting </a:t>
            </a:r>
            <a:r>
              <a:rPr lang="en-CA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states, and in normal state</a:t>
            </a:r>
          </a:p>
          <a:p>
            <a:pPr>
              <a:buClr>
                <a:srgbClr val="000000"/>
              </a:buClr>
              <a:buSzPct val="60000"/>
            </a:pPr>
            <a:endParaRPr lang="en-CA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Noto Sans CJK SC Regular"/>
            </a:endParaRPr>
          </a:p>
          <a:p>
            <a:pPr>
              <a:buClr>
                <a:srgbClr val="000000"/>
              </a:buClr>
              <a:buSzPct val="60000"/>
            </a:pPr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An aluminum box was placed around the read-out electronics, leading to an improvement in high frequency noise</a:t>
            </a: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Clr>
                <a:srgbClr val="000000"/>
              </a:buClr>
              <a:buSzPct val="60000"/>
            </a:pPr>
            <a:endParaRPr lang="en-CA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Noto Sans CJK SC Regular"/>
            </a:endParaRPr>
          </a:p>
          <a:p>
            <a:pPr>
              <a:buClr>
                <a:srgbClr val="000000"/>
              </a:buClr>
              <a:buSzPct val="60000"/>
            </a:pPr>
            <a:r>
              <a:rPr lang="en-CA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Noto Sans CJK SC Regular"/>
              </a:rPr>
              <a:t>The power supply for the read-out electronics that will be used at SNOLAB was also tested, and it lead to improved high frequency noise performance as well</a:t>
            </a: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Clr>
                <a:srgbClr val="000000"/>
              </a:buClr>
              <a:buSzPct val="60000"/>
            </a:pPr>
            <a:endParaRPr lang="en-CA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Noto Sans CJK SC Regular"/>
            </a:endParaRPr>
          </a:p>
          <a:p>
            <a:pPr>
              <a:buClr>
                <a:srgbClr val="000000"/>
              </a:buClr>
              <a:buSzPct val="60000"/>
            </a:pP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Clr>
                <a:srgbClr val="000000"/>
              </a:buClr>
              <a:buSzPct val="60000"/>
            </a:pPr>
            <a:endParaRPr lang="en-CA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Test done @ Queen’s University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4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Expected detectors for Early Operation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9038"/>
            <a:ext cx="4040188" cy="639762"/>
          </a:xfrm>
        </p:spPr>
        <p:txBody>
          <a:bodyPr/>
          <a:lstStyle/>
          <a:p>
            <a:pPr algn="ctr"/>
            <a:r>
              <a:rPr lang="it-IT" dirty="0"/>
              <a:t>Si HV Pathfinder Detector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89038"/>
            <a:ext cx="4041775" cy="639762"/>
          </a:xfrm>
        </p:spPr>
        <p:txBody>
          <a:bodyPr/>
          <a:lstStyle/>
          <a:p>
            <a:pPr algn="ctr"/>
            <a:r>
              <a:rPr lang="it-IT" dirty="0"/>
              <a:t>Ge iZIP Prototype Detector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3138"/>
            <a:ext cx="4040188" cy="341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80" y="1844825"/>
            <a:ext cx="4289051" cy="3343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90572" y="5333147"/>
            <a:ext cx="2321789" cy="40011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i="1" dirty="0"/>
              <a:t>6 detectors in Tower</a:t>
            </a:r>
            <a:endParaRPr lang="it-IT" sz="20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366895" y="5301208"/>
            <a:ext cx="2220801" cy="40011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i="1" dirty="0"/>
              <a:t>1 detector in Tower</a:t>
            </a:r>
            <a:endParaRPr lang="it-IT" sz="20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39</a:t>
            </a:fld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1112081" y="5725143"/>
            <a:ext cx="2730427" cy="400110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>
              <a:defRPr/>
            </a:pPr>
            <a:r>
              <a:rPr lang="en-US" sz="2000" b="1" i="1" dirty="0"/>
              <a:t>July 2019 – August 2019</a:t>
            </a:r>
            <a:endParaRPr lang="it-IT" sz="2000" b="1" i="1" dirty="0"/>
          </a:p>
        </p:txBody>
      </p:sp>
      <p:sp>
        <p:nvSpPr>
          <p:cNvPr id="12" name="Rectangle 11"/>
          <p:cNvSpPr/>
          <p:nvPr/>
        </p:nvSpPr>
        <p:spPr>
          <a:xfrm>
            <a:off x="5275928" y="5725143"/>
            <a:ext cx="2751074" cy="400110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/>
            <a:r>
              <a:rPr lang="en-US" sz="2000" b="1" i="1" dirty="0"/>
              <a:t>March 2020 – May 2020</a:t>
            </a:r>
            <a:endParaRPr lang="it-IT" sz="2000" b="1" i="1" dirty="0"/>
          </a:p>
        </p:txBody>
      </p:sp>
    </p:spTree>
    <p:extLst>
      <p:ext uri="{BB962C8B-B14F-4D97-AF65-F5344CB8AC3E}">
        <p14:creationId xmlns:p14="http://schemas.microsoft.com/office/powerpoint/2010/main" val="20148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4572001" y="1255817"/>
            <a:ext cx="2986838" cy="2824456"/>
          </a:xfrm>
          <a:prstGeom prst="ellipse">
            <a:avLst/>
          </a:prstGeom>
          <a:solidFill>
            <a:srgbClr val="00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dirty="0" smtClean="0"/>
          </a:p>
        </p:txBody>
      </p:sp>
      <p:sp>
        <p:nvSpPr>
          <p:cNvPr id="24" name="Oval 23"/>
          <p:cNvSpPr/>
          <p:nvPr/>
        </p:nvSpPr>
        <p:spPr>
          <a:xfrm>
            <a:off x="1691680" y="1324624"/>
            <a:ext cx="2986838" cy="2824456"/>
          </a:xfrm>
          <a:prstGeom prst="ellipse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t"/>
          <a:lstStyle/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Direct  dark matter search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59905" y="3823395"/>
            <a:ext cx="2986838" cy="2824456"/>
          </a:xfrm>
          <a:prstGeom prst="ellipse">
            <a:avLst/>
          </a:prstGeom>
          <a:solidFill>
            <a:srgbClr val="FF00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t"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05842" y="5902106"/>
            <a:ext cx="1939636" cy="331932"/>
          </a:xfrm>
        </p:spPr>
        <p:txBody>
          <a:bodyPr/>
          <a:lstStyle/>
          <a:p>
            <a:fld id="{53806CCD-2768-4C48-A2AC-2E2FA0F4D8F5}" type="slidenum">
              <a:rPr lang="it-IT" smtClean="0"/>
              <a:t>4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3998418" y="5589240"/>
            <a:ext cx="1042208" cy="92333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CRESST</a:t>
            </a:r>
          </a:p>
          <a:p>
            <a:pPr algn="ctr"/>
            <a:r>
              <a:rPr lang="en-US" b="1" dirty="0" smtClean="0"/>
              <a:t>COSINUS</a:t>
            </a:r>
            <a:endParaRPr lang="it-IT" b="1" dirty="0"/>
          </a:p>
        </p:txBody>
      </p:sp>
      <p:sp>
        <p:nvSpPr>
          <p:cNvPr id="16" name="Oval 15"/>
          <p:cNvSpPr/>
          <p:nvPr/>
        </p:nvSpPr>
        <p:spPr>
          <a:xfrm>
            <a:off x="4361303" y="2911512"/>
            <a:ext cx="2986838" cy="2824456"/>
          </a:xfrm>
          <a:prstGeom prst="ellipse">
            <a:avLst/>
          </a:prstGeom>
          <a:solidFill>
            <a:srgbClr val="0000C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HEAT/PHONONS</a:t>
            </a:r>
          </a:p>
          <a:p>
            <a:endParaRPr lang="en-US" dirty="0" smtClean="0"/>
          </a:p>
          <a:p>
            <a:pPr algn="r"/>
            <a:endParaRPr lang="en-US" b="1" dirty="0" smtClean="0">
              <a:solidFill>
                <a:schemeClr val="tx1"/>
              </a:solidFill>
            </a:endParaRPr>
          </a:p>
          <a:p>
            <a:pPr algn="r"/>
            <a:r>
              <a:rPr lang="en-US" b="1" dirty="0" smtClean="0">
                <a:solidFill>
                  <a:schemeClr val="tx1"/>
                </a:solidFill>
              </a:rPr>
              <a:t>PICO</a:t>
            </a:r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69014" y="2903057"/>
            <a:ext cx="2986838" cy="2824456"/>
          </a:xfrm>
          <a:prstGeom prst="ellipse">
            <a:avLst/>
          </a:prstGeom>
          <a:solidFill>
            <a:srgbClr val="FF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SCINTILLATION</a:t>
            </a:r>
          </a:p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59905" y="764704"/>
            <a:ext cx="2986838" cy="2824456"/>
          </a:xfrm>
          <a:prstGeom prst="ellipse">
            <a:avLst/>
          </a:prstGeom>
          <a:solidFill>
            <a:srgbClr val="0099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t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IONIZATION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868144" y="2060849"/>
            <a:ext cx="1558440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      EDELWEISS</a:t>
            </a:r>
          </a:p>
          <a:p>
            <a:pPr algn="r"/>
            <a:r>
              <a:rPr lang="en-US" b="1" dirty="0" smtClean="0"/>
              <a:t> </a:t>
            </a:r>
            <a:r>
              <a:rPr lang="en-US" b="1" dirty="0" err="1" smtClean="0"/>
              <a:t>SuperCDMS</a:t>
            </a:r>
            <a:endParaRPr lang="it-IT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47665" y="1700809"/>
            <a:ext cx="1738133" cy="120032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b="1" dirty="0" smtClean="0"/>
              <a:t>LUX</a:t>
            </a:r>
          </a:p>
          <a:p>
            <a:pPr algn="ctr"/>
            <a:r>
              <a:rPr lang="en-US" b="1" dirty="0" smtClean="0"/>
              <a:t>XENON</a:t>
            </a:r>
          </a:p>
          <a:p>
            <a:pPr algn="ctr"/>
            <a:r>
              <a:rPr lang="en-US" b="1" dirty="0" err="1" smtClean="0"/>
              <a:t>DarkSide</a:t>
            </a:r>
            <a:endParaRPr lang="en-US" b="1" dirty="0"/>
          </a:p>
          <a:p>
            <a:pPr algn="ctr"/>
            <a:r>
              <a:rPr lang="en-US" b="1" dirty="0" err="1" smtClean="0"/>
              <a:t>PandaX</a:t>
            </a:r>
            <a:endParaRPr lang="it-IT" b="1" dirty="0"/>
          </a:p>
        </p:txBody>
      </p:sp>
      <p:sp>
        <p:nvSpPr>
          <p:cNvPr id="28" name="32-Point Star 27"/>
          <p:cNvSpPr/>
          <p:nvPr/>
        </p:nvSpPr>
        <p:spPr>
          <a:xfrm>
            <a:off x="4121275" y="3175179"/>
            <a:ext cx="864096" cy="854905"/>
          </a:xfrm>
          <a:prstGeom prst="star32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55719" y="3418986"/>
            <a:ext cx="785171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WIMP</a:t>
            </a:r>
            <a:endParaRPr lang="it-IT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64204" y="4809926"/>
            <a:ext cx="2202911" cy="92333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dirty="0"/>
              <a:t>DAMA, SABRE, DEAP,</a:t>
            </a:r>
          </a:p>
          <a:p>
            <a:pPr algn="ctr"/>
            <a:r>
              <a:rPr lang="en-US" b="1" dirty="0" smtClean="0"/>
              <a:t>COSINE, </a:t>
            </a:r>
            <a:r>
              <a:rPr lang="en-US" b="1" dirty="0" err="1" smtClean="0"/>
              <a:t>MiniCLEAN</a:t>
            </a:r>
            <a:r>
              <a:rPr lang="en-US" b="1" dirty="0" smtClean="0"/>
              <a:t>,</a:t>
            </a:r>
          </a:p>
          <a:p>
            <a:pPr algn="ctr"/>
            <a:r>
              <a:rPr lang="en-US" b="1" dirty="0" smtClean="0"/>
              <a:t>XMASS</a:t>
            </a:r>
            <a:endParaRPr lang="it-IT" dirty="0"/>
          </a:p>
        </p:txBody>
      </p:sp>
      <p:sp>
        <p:nvSpPr>
          <p:cNvPr id="5" name="Rectangle 4"/>
          <p:cNvSpPr/>
          <p:nvPr/>
        </p:nvSpPr>
        <p:spPr>
          <a:xfrm>
            <a:off x="2299277" y="941994"/>
            <a:ext cx="4572000" cy="646331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b="1" dirty="0"/>
              <a:t>DAMIC, SENSEI,</a:t>
            </a:r>
          </a:p>
          <a:p>
            <a:pPr algn="ctr"/>
            <a:r>
              <a:rPr lang="en-US" b="1" dirty="0"/>
              <a:t>NEWS-G, DRIFT,  </a:t>
            </a:r>
            <a:r>
              <a:rPr lang="en-US" b="1" dirty="0" err="1"/>
              <a:t>MIMac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644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96" t="22769" r="15975" b="8786"/>
          <a:stretch/>
        </p:blipFill>
        <p:spPr>
          <a:xfrm>
            <a:off x="63500" y="1489555"/>
            <a:ext cx="9080500" cy="4798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Final arrangement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37617-F04D-2D48-8B5D-62F0364B9B5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Date Placeholder 5"/>
          <p:cNvSpPr txBox="1">
            <a:spLocks/>
          </p:cNvSpPr>
          <p:nvPr/>
        </p:nvSpPr>
        <p:spPr>
          <a:xfrm>
            <a:off x="6441281" y="1226344"/>
            <a:ext cx="2667000" cy="322792"/>
          </a:xfrm>
          <a:prstGeom prst="rect">
            <a:avLst/>
          </a:prstGeom>
        </p:spPr>
        <p:txBody>
          <a:bodyPr vert="horz" lIns="91430" tIns="45715" rIns="91430" bIns="45715"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</a:rPr>
              <a:t>3/9/2016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399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PE shielding</a:t>
            </a:r>
            <a:endParaRPr lang="it-IT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6146" name="Picture 2" descr="C:\Users\Nagorny\Desktop\PE shield closed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8" r="28731"/>
          <a:stretch/>
        </p:blipFill>
        <p:spPr bwMode="auto">
          <a:xfrm>
            <a:off x="633158" y="1387340"/>
            <a:ext cx="3866835" cy="355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Nagorny\Desktop\PE shield open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5" r="27722"/>
          <a:stretch/>
        </p:blipFill>
        <p:spPr bwMode="auto">
          <a:xfrm>
            <a:off x="4846889" y="1407247"/>
            <a:ext cx="3685551" cy="353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9475" y="5601435"/>
            <a:ext cx="8050152" cy="40011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sz="2000" b="1" dirty="0"/>
              <a:t>20 cm thick HDPE layer on top of the cryostat for neutron flux suppression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67537" y="1568986"/>
            <a:ext cx="1" cy="356830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06CCD-2768-4C48-A2AC-2E2FA0F4D8F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7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PE shielding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C:\Users\Nagorny\Desktop\CUTE\PE shield\IMG_20180704_151834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 b="9913"/>
          <a:stretch/>
        </p:blipFill>
        <p:spPr bwMode="auto">
          <a:xfrm>
            <a:off x="56763" y="1772817"/>
            <a:ext cx="3869185" cy="39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agorny\Desktop\CUTE\PE shield\IMG_20180723_155357_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"/>
          <a:stretch/>
        </p:blipFill>
        <p:spPr bwMode="auto">
          <a:xfrm>
            <a:off x="3962141" y="1772816"/>
            <a:ext cx="508616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7935" y="5877272"/>
            <a:ext cx="2761077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dirty="0"/>
              <a:t>8 layer of 1” HDPE sheet</a:t>
            </a:r>
            <a:endParaRPr lang="it-IT" sz="2000" b="1" dirty="0"/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H="1" flipV="1">
            <a:off x="2040435" y="4365105"/>
            <a:ext cx="888576" cy="171222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3490" y="5852628"/>
            <a:ext cx="3888950" cy="400110"/>
          </a:xfrm>
          <a:prstGeom prst="rect">
            <a:avLst/>
          </a:prstGeom>
          <a:solidFill>
            <a:schemeClr val="bg1"/>
          </a:solidFill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2000" b="1" dirty="0"/>
              <a:t>Rigging/lifting test at producer site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6111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5" t="18796" r="8305" b="15725"/>
          <a:stretch/>
        </p:blipFill>
        <p:spPr bwMode="auto">
          <a:xfrm>
            <a:off x="732790" y="1806353"/>
            <a:ext cx="1629243" cy="184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1" y="3816085"/>
            <a:ext cx="1629243" cy="187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7" r="2064"/>
          <a:stretch/>
        </p:blipFill>
        <p:spPr bwMode="auto">
          <a:xfrm>
            <a:off x="2627785" y="1706955"/>
            <a:ext cx="5134828" cy="421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Calibration source design </a:t>
            </a:r>
            <a:r>
              <a:rPr lang="en-US" sz="3600" i="1" dirty="0">
                <a:solidFill>
                  <a:schemeClr val="accent1">
                    <a:lumMod val="75000"/>
                  </a:schemeClr>
                </a:solidFill>
              </a:rPr>
              <a:t>(tested)</a:t>
            </a:r>
            <a:endParaRPr lang="it-IT" sz="36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3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889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Calibration source encapsulation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 descr="C:\Users\Nagorny\Desktop\CUTE\calibration system\encapsulation\IMG_20181108_100514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26" r="9594" b="23816"/>
          <a:stretch/>
        </p:blipFill>
        <p:spPr bwMode="auto">
          <a:xfrm>
            <a:off x="5868144" y="1636441"/>
            <a:ext cx="306883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Nagorny\Desktop\CUTE\calibration system\encapsulation\IMG_20181108_1042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t="13890" r="26954" b="25921"/>
          <a:stretch/>
        </p:blipFill>
        <p:spPr bwMode="auto">
          <a:xfrm>
            <a:off x="3414882" y="4295168"/>
            <a:ext cx="2525270" cy="19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agorny\Desktop\CUTE\calibration system\source encapsulation\IMG_20181017_1517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27780" r="7349" b="4454"/>
          <a:stretch/>
        </p:blipFill>
        <p:spPr bwMode="auto">
          <a:xfrm>
            <a:off x="596280" y="1010022"/>
            <a:ext cx="28956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Nagorny\Desktop\IMG_20181029_13213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0" t="36619" r="28674" b="27604"/>
          <a:stretch/>
        </p:blipFill>
        <p:spPr bwMode="auto">
          <a:xfrm>
            <a:off x="3707904" y="1636440"/>
            <a:ext cx="1933727" cy="20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4630" y="3645024"/>
            <a:ext cx="1152351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as-bought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04195" y="3275692"/>
            <a:ext cx="1168461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 1</a:t>
            </a:r>
            <a:r>
              <a:rPr lang="en-US" b="1" baseline="30000" dirty="0" smtClean="0">
                <a:solidFill>
                  <a:schemeClr val="bg1"/>
                </a:solidFill>
              </a:rPr>
              <a:t>st</a:t>
            </a:r>
            <a:r>
              <a:rPr lang="en-US" b="1" dirty="0" smtClean="0">
                <a:solidFill>
                  <a:schemeClr val="bg1"/>
                </a:solidFill>
              </a:rPr>
              <a:t> layer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300" y="3275692"/>
            <a:ext cx="1223092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 2</a:t>
            </a:r>
            <a:r>
              <a:rPr lang="en-US" b="1" baseline="30000" dirty="0" smtClean="0">
                <a:solidFill>
                  <a:schemeClr val="bg1"/>
                </a:solidFill>
              </a:rPr>
              <a:t>nd</a:t>
            </a:r>
            <a:r>
              <a:rPr lang="en-US" b="1" dirty="0" smtClean="0">
                <a:solidFill>
                  <a:schemeClr val="bg1"/>
                </a:solidFill>
              </a:rPr>
              <a:t> layer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5737" y="6372037"/>
            <a:ext cx="5042376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Double layer encapsulated, ready to be assembled</a:t>
            </a:r>
            <a:endParaRPr lang="it-IT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93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b="3447"/>
          <a:stretch/>
        </p:blipFill>
        <p:spPr bwMode="auto">
          <a:xfrm>
            <a:off x="1" y="919749"/>
            <a:ext cx="5621378" cy="5829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129" y="1628800"/>
            <a:ext cx="355511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Calibration system: general overview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45</a:t>
            </a:fld>
            <a:endParaRPr lang="it-IT"/>
          </a:p>
        </p:txBody>
      </p:sp>
      <p:pic>
        <p:nvPicPr>
          <p:cNvPr id="7" name="Picture 2" descr="C:\Users\Nagorny\Desktop\IMG_20190131_1218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619228"/>
            <a:ext cx="1595700" cy="21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5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Time-schedule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76101"/>
              </p:ext>
            </p:extLst>
          </p:nvPr>
        </p:nvGraphicFramePr>
        <p:xfrm>
          <a:off x="467544" y="1412776"/>
          <a:ext cx="8208912" cy="470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/>
                <a:gridCol w="5400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Date (week)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      Task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4,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Prepare suspension frame for shipping 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5</a:t>
                      </a:r>
                      <a:r>
                        <a:rPr lang="en-US" sz="1800" baseline="30000" dirty="0" smtClean="0"/>
                        <a:t>th</a:t>
                      </a:r>
                      <a:r>
                        <a:rPr lang="en-US" sz="1800" dirty="0" smtClean="0"/>
                        <a:t>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Installation Review</a:t>
                      </a:r>
                      <a:r>
                        <a:rPr lang="en-US" sz="1800" baseline="0" dirty="0" smtClean="0"/>
                        <a:t> Phase 2B</a:t>
                      </a:r>
                      <a:endParaRPr lang="it-IT" sz="1800" dirty="0"/>
                    </a:p>
                  </a:txBody>
                  <a:tcPr/>
                </a:tc>
              </a:tr>
              <a:tr h="92096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11,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Assemble, clean, and package of calibration system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Ship suspension</a:t>
                      </a:r>
                      <a:r>
                        <a:rPr lang="en-US" sz="1800" baseline="0" dirty="0" smtClean="0"/>
                        <a:t> and calibration  to SNOLAB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baseline="0" dirty="0" smtClean="0"/>
                        <a:t>Fix last cryostat deficiencies</a:t>
                      </a:r>
                    </a:p>
                  </a:txBody>
                  <a:tcPr/>
                </a:tc>
              </a:tr>
              <a:tr h="64445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18,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Clean and package cryostat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Ship suspension system underground</a:t>
                      </a:r>
                      <a:endParaRPr lang="it-IT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Feb 25,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Install calibration and suspension systems</a:t>
                      </a:r>
                      <a:endParaRPr lang="it-IT" sz="1800" dirty="0"/>
                    </a:p>
                  </a:txBody>
                  <a:tcPr/>
                </a:tc>
              </a:tr>
              <a:tr h="64445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 25,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Ship cryostat to SNOLAB and ship underground  with CUTE staff presence</a:t>
                      </a:r>
                      <a:endParaRPr lang="it-IT" sz="1800" dirty="0"/>
                    </a:p>
                  </a:txBody>
                  <a:tcPr/>
                </a:tc>
              </a:tr>
              <a:tr h="64445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Apr 1,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Cryostat installation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Preparation for Operational</a:t>
                      </a:r>
                      <a:r>
                        <a:rPr lang="en-US" sz="1800" baseline="0" dirty="0" smtClean="0"/>
                        <a:t> Readiness Review</a:t>
                      </a:r>
                      <a:endParaRPr lang="it-IT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May 2019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800" dirty="0" smtClean="0"/>
                        <a:t>Operational</a:t>
                      </a:r>
                      <a:r>
                        <a:rPr lang="en-US" sz="1800" baseline="0" dirty="0" smtClean="0"/>
                        <a:t> Readiness Review</a:t>
                      </a:r>
                      <a:endParaRPr lang="it-IT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46</a:t>
            </a:fld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8460432" y="1443841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60432" y="1837274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60432" y="2461817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60432" y="3205425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60432" y="3709482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60432" y="4227185"/>
            <a:ext cx="429558" cy="1015663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285720" indent="-285720">
              <a:buFont typeface="Wingdings" panose="05000000000000000000" pitchFamily="2" charset="2"/>
              <a:buChar char="ü"/>
            </a:pPr>
            <a:r>
              <a:rPr lang="ru-RU" sz="6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it-IT" sz="6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13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221942"/>
              </p:ext>
            </p:extLst>
          </p:nvPr>
        </p:nvGraphicFramePr>
        <p:xfrm>
          <a:off x="611560" y="1412776"/>
          <a:ext cx="7848872" cy="4614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59046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Date</a:t>
                      </a:r>
                      <a:endParaRPr lang="it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/>
                        <a:t>     Step</a:t>
                      </a:r>
                      <a:endParaRPr lang="it-IT" sz="1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4458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May, 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b="0" i="0" dirty="0" smtClean="0"/>
                        <a:t>DAQ mounting, and implement DAQ architecture for underground/surface</a:t>
                      </a:r>
                      <a:r>
                        <a:rPr lang="en-US" sz="1800" b="0" i="0" baseline="0" dirty="0" smtClean="0"/>
                        <a:t> CUTE lab</a:t>
                      </a:r>
                      <a:endParaRPr lang="it-IT" sz="1800" b="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May, </a:t>
                      </a:r>
                      <a:r>
                        <a:rPr lang="en-US" sz="1800" b="0" dirty="0"/>
                        <a:t>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800" b="0" dirty="0"/>
                        <a:t>Preparation for Operational Readiness Review</a:t>
                      </a:r>
                      <a:endParaRPr lang="it-IT" sz="1800" b="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97476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June, </a:t>
                      </a:r>
                      <a:r>
                        <a:rPr lang="en-US" sz="1800" b="0" dirty="0"/>
                        <a:t>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b="0" dirty="0"/>
                        <a:t>Cleanroom operation test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800" b="0" i="1" dirty="0" smtClean="0"/>
                        <a:t>      - air </a:t>
                      </a:r>
                      <a:r>
                        <a:rPr lang="en-US" sz="1800" b="0" i="1" dirty="0"/>
                        <a:t>quality </a:t>
                      </a:r>
                      <a:r>
                        <a:rPr lang="en-US" sz="1800" b="0" i="1" dirty="0" smtClean="0"/>
                        <a:t>test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800" b="0" i="1" dirty="0" smtClean="0"/>
                        <a:t>      - operational test</a:t>
                      </a:r>
                    </a:p>
                    <a:p>
                      <a:pPr marL="0" indent="0" algn="l">
                        <a:buFont typeface="Arial" pitchFamily="34" charset="0"/>
                        <a:buNone/>
                      </a:pPr>
                      <a:r>
                        <a:rPr lang="en-US" sz="1800" b="0" i="1" dirty="0" smtClean="0"/>
                        <a:t>      - working </a:t>
                      </a:r>
                      <a:r>
                        <a:rPr lang="en-US" sz="1800" b="0" i="1" dirty="0"/>
                        <a:t>procedure </a:t>
                      </a:r>
                      <a:r>
                        <a:rPr lang="en-US" sz="1800" b="0" i="1" dirty="0" smtClean="0"/>
                        <a:t>improvement</a:t>
                      </a:r>
                      <a:endParaRPr lang="it-IT" sz="1800" b="0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4458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July, </a:t>
                      </a:r>
                      <a:r>
                        <a:rPr lang="en-US" sz="1800" b="0" dirty="0"/>
                        <a:t>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b="0" dirty="0"/>
                        <a:t>Test all procedures</a:t>
                      </a:r>
                      <a:r>
                        <a:rPr lang="en-US" sz="1800" b="0" baseline="0" dirty="0"/>
                        <a:t> , its correction based on the results of first run </a:t>
                      </a:r>
                      <a:r>
                        <a:rPr lang="en-US" sz="1800" b="0" baseline="0" dirty="0" smtClean="0"/>
                        <a:t>without/with detectors</a:t>
                      </a:r>
                      <a:endParaRPr lang="it-IT" sz="1800" b="0" dirty="0"/>
                    </a:p>
                  </a:txBody>
                  <a:tcPr/>
                </a:tc>
              </a:tr>
              <a:tr h="644458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July, </a:t>
                      </a:r>
                      <a:r>
                        <a:rPr lang="en-US" sz="1800" b="0" dirty="0"/>
                        <a:t>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b="0" dirty="0"/>
                        <a:t>Evaluation of required manpower  for run </a:t>
                      </a:r>
                      <a:r>
                        <a:rPr lang="en-US" sz="1800" b="0" dirty="0" err="1" smtClean="0"/>
                        <a:t>preparation&amp;running</a:t>
                      </a:r>
                      <a:endParaRPr lang="it-IT" sz="18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end of 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b="0" dirty="0"/>
                        <a:t>Radio-assay of materials used for CUTE facility production</a:t>
                      </a:r>
                      <a:endParaRPr lang="it-IT" sz="1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/>
                        <a:t>end of 2019</a:t>
                      </a:r>
                      <a:endParaRPr lang="it-IT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800" b="0" dirty="0"/>
                        <a:t>Completion of CUTE background model</a:t>
                      </a:r>
                      <a:endParaRPr lang="it-IT" sz="18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856" y="26977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CUTE tasks before Early Operation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3806CCD-2768-4C48-A2AC-2E2FA0F4D8F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8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4572001" y="1255817"/>
            <a:ext cx="2986838" cy="2824456"/>
          </a:xfrm>
          <a:prstGeom prst="ellipse">
            <a:avLst/>
          </a:prstGeom>
          <a:solidFill>
            <a:srgbClr val="00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428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Direct  dark matter search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05842" y="5902106"/>
            <a:ext cx="1939636" cy="331932"/>
          </a:xfrm>
        </p:spPr>
        <p:txBody>
          <a:bodyPr/>
          <a:lstStyle/>
          <a:p>
            <a:fld id="{53806CCD-2768-4C48-A2AC-2E2FA0F4D8F5}" type="slidenum">
              <a:rPr lang="it-IT" smtClean="0"/>
              <a:t>5</a:t>
            </a:fld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4361303" y="2911512"/>
            <a:ext cx="2986838" cy="2824456"/>
          </a:xfrm>
          <a:prstGeom prst="ellipse">
            <a:avLst/>
          </a:prstGeom>
          <a:solidFill>
            <a:srgbClr val="0000C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/>
              <a:t>HEAT/PHONONS</a:t>
            </a:r>
            <a:endParaRPr lang="en-US" b="1" dirty="0" smtClean="0"/>
          </a:p>
          <a:p>
            <a:endParaRPr lang="en-US" dirty="0" smtClean="0"/>
          </a:p>
        </p:txBody>
      </p:sp>
      <p:sp>
        <p:nvSpPr>
          <p:cNvPr id="19" name="Oval 18"/>
          <p:cNvSpPr/>
          <p:nvPr/>
        </p:nvSpPr>
        <p:spPr>
          <a:xfrm>
            <a:off x="3059905" y="764704"/>
            <a:ext cx="2986838" cy="2824456"/>
          </a:xfrm>
          <a:prstGeom prst="ellipse">
            <a:avLst/>
          </a:prstGeom>
          <a:solidFill>
            <a:srgbClr val="0099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t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IONIZATION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868144" y="2060849"/>
            <a:ext cx="1558440" cy="64633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      </a:t>
            </a:r>
          </a:p>
          <a:p>
            <a:pPr algn="r"/>
            <a:r>
              <a:rPr lang="en-US" b="1" dirty="0" smtClean="0"/>
              <a:t> </a:t>
            </a:r>
            <a:r>
              <a:rPr lang="en-US" b="1" dirty="0" err="1" smtClean="0"/>
              <a:t>SuperCDMS</a:t>
            </a:r>
            <a:endParaRPr lang="it-IT" b="1" dirty="0"/>
          </a:p>
        </p:txBody>
      </p:sp>
      <p:sp>
        <p:nvSpPr>
          <p:cNvPr id="28" name="32-Point Star 27"/>
          <p:cNvSpPr/>
          <p:nvPr/>
        </p:nvSpPr>
        <p:spPr>
          <a:xfrm>
            <a:off x="4121275" y="3175179"/>
            <a:ext cx="864096" cy="854905"/>
          </a:xfrm>
          <a:prstGeom prst="star32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it-IT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55719" y="3418986"/>
            <a:ext cx="785171" cy="37154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b="1" dirty="0" smtClean="0"/>
              <a:t>WIMP</a:t>
            </a:r>
            <a:endParaRPr lang="it-IT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3573016"/>
            <a:ext cx="3241850" cy="92333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i="1" dirty="0" smtClean="0"/>
              <a:t>Two channels approach</a:t>
            </a:r>
          </a:p>
          <a:p>
            <a:pPr algn="ctr"/>
            <a:r>
              <a:rPr lang="en-US" b="1" i="1" dirty="0" smtClean="0"/>
              <a:t> allows significant improvement</a:t>
            </a:r>
          </a:p>
          <a:p>
            <a:pPr algn="ctr"/>
            <a:r>
              <a:rPr lang="en-US" b="1" i="1" dirty="0" smtClean="0"/>
              <a:t> of experimental sensitivity ! </a:t>
            </a:r>
            <a:endParaRPr lang="it-IT" b="1" i="1" dirty="0"/>
          </a:p>
        </p:txBody>
      </p:sp>
      <p:sp>
        <p:nvSpPr>
          <p:cNvPr id="13" name="Text Box 60"/>
          <p:cNvSpPr txBox="1">
            <a:spLocks noChangeArrowheads="1"/>
          </p:cNvSpPr>
          <p:nvPr/>
        </p:nvSpPr>
        <p:spPr bwMode="auto">
          <a:xfrm>
            <a:off x="683568" y="4797152"/>
            <a:ext cx="3295954" cy="1754316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b="1" dirty="0">
                <a:solidFill>
                  <a:srgbClr val="000000"/>
                </a:solidFill>
              </a:rPr>
              <a:t>WIMP (~ 200 km/s) </a:t>
            </a:r>
            <a:r>
              <a:rPr lang="fr-FR" altLang="en-US" b="1" dirty="0" err="1">
                <a:solidFill>
                  <a:srgbClr val="000000"/>
                </a:solidFill>
              </a:rPr>
              <a:t>interacts</a:t>
            </a:r>
            <a:r>
              <a:rPr lang="fr-FR" altLang="en-US" b="1" dirty="0">
                <a:solidFill>
                  <a:srgbClr val="000000"/>
                </a:solidFill>
              </a:rPr>
              <a:t> by </a:t>
            </a:r>
            <a:r>
              <a:rPr lang="fr-FR" altLang="en-US" b="1" u="sng" dirty="0" err="1">
                <a:solidFill>
                  <a:srgbClr val="000000"/>
                </a:solidFill>
              </a:rPr>
              <a:t>elastic</a:t>
            </a:r>
            <a:r>
              <a:rPr lang="fr-FR" altLang="en-US" b="1" u="sng" dirty="0">
                <a:solidFill>
                  <a:srgbClr val="000000"/>
                </a:solidFill>
              </a:rPr>
              <a:t> </a:t>
            </a:r>
            <a:r>
              <a:rPr lang="fr-FR" altLang="en-US" b="1" u="sng" dirty="0" err="1" smtClean="0">
                <a:solidFill>
                  <a:srgbClr val="000000"/>
                </a:solidFill>
              </a:rPr>
              <a:t>scattering</a:t>
            </a:r>
            <a:r>
              <a:rPr lang="fr-FR" altLang="en-US" b="1" dirty="0" smtClean="0">
                <a:solidFill>
                  <a:srgbClr val="000000"/>
                </a:solidFill>
              </a:rPr>
              <a:t> </a:t>
            </a:r>
            <a:r>
              <a:rPr lang="fr-FR" altLang="en-US" b="1" dirty="0">
                <a:solidFill>
                  <a:srgbClr val="000000"/>
                </a:solidFill>
              </a:rPr>
              <a:t>on </a:t>
            </a:r>
            <a:r>
              <a:rPr lang="fr-FR" altLang="en-US" b="1" dirty="0" err="1">
                <a:solidFill>
                  <a:srgbClr val="000000"/>
                </a:solidFill>
              </a:rPr>
              <a:t>nuclei</a:t>
            </a:r>
            <a:endParaRPr lang="fr-FR" altLang="en-US" b="1" dirty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b="1" dirty="0">
                <a:solidFill>
                  <a:srgbClr val="000000"/>
                </a:solidFill>
              </a:rPr>
              <a:t> </a:t>
            </a:r>
          </a:p>
          <a:p>
            <a:pPr marL="285720" indent="-2857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altLang="en-US" b="1" dirty="0" err="1">
                <a:solidFill>
                  <a:srgbClr val="000000"/>
                </a:solidFill>
              </a:rPr>
              <a:t>Nuclear</a:t>
            </a:r>
            <a:r>
              <a:rPr lang="fr-FR" altLang="en-US" b="1" dirty="0">
                <a:solidFill>
                  <a:srgbClr val="000000"/>
                </a:solidFill>
              </a:rPr>
              <a:t> </a:t>
            </a:r>
            <a:r>
              <a:rPr lang="fr-FR" altLang="en-US" b="1" dirty="0" err="1">
                <a:solidFill>
                  <a:srgbClr val="000000"/>
                </a:solidFill>
              </a:rPr>
              <a:t>recoil</a:t>
            </a:r>
            <a:r>
              <a:rPr lang="fr-FR" altLang="en-US" b="1" dirty="0">
                <a:solidFill>
                  <a:srgbClr val="000000"/>
                </a:solidFill>
              </a:rPr>
              <a:t>  &lt;E</a:t>
            </a:r>
            <a:r>
              <a:rPr lang="fr-FR" altLang="en-US" b="1" dirty="0" smtClean="0">
                <a:solidFill>
                  <a:srgbClr val="000000"/>
                </a:solidFill>
              </a:rPr>
              <a:t>&gt; 1–100 </a:t>
            </a:r>
            <a:r>
              <a:rPr lang="fr-FR" altLang="en-US" b="1" dirty="0" err="1">
                <a:solidFill>
                  <a:srgbClr val="000000"/>
                </a:solidFill>
              </a:rPr>
              <a:t>keV</a:t>
            </a:r>
            <a:endParaRPr lang="fr-FR" altLang="en-US" b="1" dirty="0">
              <a:solidFill>
                <a:srgbClr val="000000"/>
              </a:solidFill>
            </a:endParaRPr>
          </a:p>
          <a:p>
            <a:pPr marL="285720" indent="-2857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altLang="en-US" b="1" dirty="0" err="1">
                <a:solidFill>
                  <a:srgbClr val="000000"/>
                </a:solidFill>
              </a:rPr>
              <a:t>Exponential</a:t>
            </a:r>
            <a:r>
              <a:rPr lang="fr-FR" altLang="en-US" b="1" dirty="0">
                <a:solidFill>
                  <a:srgbClr val="000000"/>
                </a:solidFill>
              </a:rPr>
              <a:t> distribution </a:t>
            </a:r>
          </a:p>
          <a:p>
            <a:pPr marL="285720" indent="-28572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altLang="en-US" b="1" dirty="0" err="1">
                <a:solidFill>
                  <a:srgbClr val="000000"/>
                </a:solidFill>
              </a:rPr>
              <a:t>Low</a:t>
            </a:r>
            <a:r>
              <a:rPr lang="fr-FR" altLang="en-US" b="1" dirty="0">
                <a:solidFill>
                  <a:srgbClr val="000000"/>
                </a:solidFill>
              </a:rPr>
              <a:t> </a:t>
            </a:r>
            <a:r>
              <a:rPr lang="fr-FR" altLang="en-US" b="1" dirty="0" smtClean="0">
                <a:solidFill>
                  <a:srgbClr val="000000"/>
                </a:solidFill>
              </a:rPr>
              <a:t>rate  1</a:t>
            </a:r>
            <a:r>
              <a:rPr lang="fr-FR" altLang="en-US" b="1" dirty="0" smtClean="0">
                <a:solidFill>
                  <a:srgbClr val="000000"/>
                </a:solidFill>
                <a:sym typeface="Symbol"/>
              </a:rPr>
              <a:t></a:t>
            </a:r>
            <a:r>
              <a:rPr lang="fr-FR" altLang="en-US" b="1" dirty="0" smtClean="0">
                <a:solidFill>
                  <a:srgbClr val="000000"/>
                </a:solidFill>
              </a:rPr>
              <a:t>10</a:t>
            </a:r>
            <a:r>
              <a:rPr lang="fr-FR" altLang="en-US" b="1" baseline="30000" dirty="0" smtClean="0">
                <a:solidFill>
                  <a:srgbClr val="000000"/>
                </a:solidFill>
              </a:rPr>
              <a:t>-4</a:t>
            </a:r>
            <a:r>
              <a:rPr lang="fr-FR" altLang="en-US" b="1" dirty="0" smtClean="0">
                <a:solidFill>
                  <a:srgbClr val="000000"/>
                </a:solidFill>
              </a:rPr>
              <a:t> </a:t>
            </a:r>
            <a:r>
              <a:rPr lang="fr-FR" altLang="en-US" b="1" dirty="0" err="1">
                <a:solidFill>
                  <a:srgbClr val="000000"/>
                </a:solidFill>
              </a:rPr>
              <a:t>evt</a:t>
            </a:r>
            <a:r>
              <a:rPr lang="fr-FR" altLang="en-US" b="1" dirty="0">
                <a:solidFill>
                  <a:srgbClr val="000000"/>
                </a:solidFill>
              </a:rPr>
              <a:t>/kg/d</a:t>
            </a:r>
            <a:endParaRPr lang="en-GB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6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6</a:t>
            </a:fld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2664296" cy="153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1872208" cy="1691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869160"/>
            <a:ext cx="2118760" cy="181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220072" y="2363756"/>
            <a:ext cx="208823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698" tIns="12698" rIns="12698" bIns="12698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1600" b="1" dirty="0" smtClean="0">
                <a:solidFill>
                  <a:srgbClr val="000000"/>
                </a:solidFill>
                <a:latin typeface="Helvetica" charset="0"/>
              </a:rPr>
              <a:t>Signal 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  <a:sym typeface="Symbol" charset="2"/>
              </a:rPr>
              <a:t>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fr-FR" altLang="en-US" sz="1600" b="1" dirty="0">
                <a:solidFill>
                  <a:srgbClr val="000000"/>
                </a:solidFill>
                <a:latin typeface="Symbol" charset="2"/>
              </a:rPr>
              <a:t>D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T = </a:t>
            </a:r>
            <a:r>
              <a:rPr lang="fr-FR" altLang="en-US" sz="1600" b="1" dirty="0" err="1">
                <a:solidFill>
                  <a:srgbClr val="000000"/>
                </a:solidFill>
                <a:latin typeface="Helvetica" charset="0"/>
              </a:rPr>
              <a:t>E</a:t>
            </a:r>
            <a:r>
              <a:rPr lang="fr-FR" altLang="en-US" sz="1600" b="1" baseline="-25000" dirty="0" err="1">
                <a:solidFill>
                  <a:srgbClr val="000000"/>
                </a:solidFill>
                <a:latin typeface="Helvetica" charset="0"/>
              </a:rPr>
              <a:t>o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 / C</a:t>
            </a:r>
            <a:r>
              <a:rPr lang="fr-FR" altLang="en-US" sz="1600" b="1" baseline="-25000" dirty="0">
                <a:solidFill>
                  <a:srgbClr val="000000"/>
                </a:solidFill>
                <a:latin typeface="Helvetica" charset="0"/>
              </a:rPr>
              <a:t>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       C</a:t>
            </a:r>
            <a:r>
              <a:rPr lang="fr-FR" altLang="en-US" sz="1600" b="1" baseline="-25000" dirty="0">
                <a:solidFill>
                  <a:srgbClr val="000000"/>
                </a:solidFill>
                <a:latin typeface="Helvetica" charset="0"/>
              </a:rPr>
              <a:t>T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 = </a:t>
            </a:r>
            <a:r>
              <a:rPr lang="fr-FR" altLang="en-US" sz="1600" b="1" dirty="0" err="1">
                <a:solidFill>
                  <a:srgbClr val="000000"/>
                </a:solidFill>
                <a:latin typeface="Symbol" charset="2"/>
              </a:rPr>
              <a:t>g</a:t>
            </a:r>
            <a:r>
              <a:rPr lang="fr-FR" altLang="en-US" sz="1600" b="1" dirty="0" err="1">
                <a:solidFill>
                  <a:srgbClr val="000000"/>
                </a:solidFill>
                <a:latin typeface="Helvetica" charset="0"/>
              </a:rPr>
              <a:t>T</a:t>
            </a:r>
            <a:r>
              <a:rPr lang="fr-FR" altLang="en-US" sz="1600" b="1" dirty="0">
                <a:solidFill>
                  <a:srgbClr val="000000"/>
                </a:solidFill>
                <a:latin typeface="Helvetica" charset="0"/>
              </a:rPr>
              <a:t> + </a:t>
            </a:r>
            <a:r>
              <a:rPr lang="fr-FR" altLang="en-US" sz="1600" b="1" dirty="0" smtClean="0">
                <a:solidFill>
                  <a:srgbClr val="000000"/>
                </a:solidFill>
                <a:latin typeface="Helvetica" charset="0"/>
              </a:rPr>
              <a:t>AT</a:t>
            </a:r>
            <a:r>
              <a:rPr lang="fr-FR" altLang="en-US" sz="1600" b="1" baseline="30000" dirty="0" smtClean="0">
                <a:solidFill>
                  <a:srgbClr val="000000"/>
                </a:solidFill>
                <a:latin typeface="Helvetica" charset="0"/>
              </a:rPr>
              <a:t>3</a:t>
            </a:r>
            <a:endParaRPr lang="fr-FR" altLang="en-US" sz="1600" b="1" baseline="3000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5936" y="1707244"/>
            <a:ext cx="496855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dirty="0"/>
              <a:t>Cryogenic semiconductor </a:t>
            </a:r>
            <a:r>
              <a:rPr lang="en-US" sz="1900" dirty="0"/>
              <a:t>detectors are operated at 10-30 </a:t>
            </a:r>
            <a:r>
              <a:rPr lang="en-US" sz="1900" dirty="0" err="1"/>
              <a:t>mK</a:t>
            </a:r>
            <a:r>
              <a:rPr lang="en-US" sz="1900" dirty="0"/>
              <a:t> to </a:t>
            </a:r>
            <a:r>
              <a:rPr lang="it-IT" sz="1900" dirty="0"/>
              <a:t>measure energy depositions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95936" y="3098864"/>
            <a:ext cx="496855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900" dirty="0"/>
              <a:t>Transition edge sensors (TESs) </a:t>
            </a:r>
            <a:r>
              <a:rPr lang="en-US" sz="1900" dirty="0"/>
              <a:t>measure thermal energy in the form of </a:t>
            </a:r>
            <a:r>
              <a:rPr lang="it-IT" sz="1900" dirty="0"/>
              <a:t>phonons</a:t>
            </a:r>
          </a:p>
          <a:p>
            <a:endParaRPr lang="en-US" sz="1900" dirty="0"/>
          </a:p>
          <a:p>
            <a:r>
              <a:rPr lang="en-US" sz="1900" dirty="0" smtClean="0"/>
              <a:t>Charge is </a:t>
            </a:r>
            <a:r>
              <a:rPr lang="en-US" sz="1900" dirty="0"/>
              <a:t>collected on electrodes on </a:t>
            </a:r>
            <a:r>
              <a:rPr lang="en-US" sz="1900" dirty="0" smtClean="0"/>
              <a:t>surfaces </a:t>
            </a:r>
            <a:r>
              <a:rPr lang="en-US" sz="1900" dirty="0"/>
              <a:t>and amplified with </a:t>
            </a:r>
            <a:r>
              <a:rPr lang="it-IT" sz="1900" dirty="0"/>
              <a:t>sensitive charge amplifiers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95935" y="5290719"/>
            <a:ext cx="489661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/>
              <a:t>Measuring both phonons and charge signals allows for </a:t>
            </a:r>
            <a:r>
              <a:rPr lang="it-IT" sz="1900" dirty="0"/>
              <a:t>discrimination between electron and nuclear recoils</a:t>
            </a: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707853" y="404664"/>
            <a:ext cx="540065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algn="ctr">
              <a:defRPr sz="4400">
                <a:solidFill>
                  <a:schemeClr val="tx2"/>
                </a:solidFill>
                <a:latin typeface="Times" charset="0"/>
              </a:defRPr>
            </a:lvl1pPr>
            <a:lvl2pPr algn="ctr">
              <a:defRPr sz="4400">
                <a:solidFill>
                  <a:schemeClr val="tx2"/>
                </a:solidFill>
                <a:latin typeface="Times" charset="0"/>
              </a:defRPr>
            </a:lvl2pPr>
            <a:lvl3pPr algn="ctr">
              <a:defRPr sz="4400">
                <a:solidFill>
                  <a:schemeClr val="tx2"/>
                </a:solidFill>
                <a:latin typeface="Times" charset="0"/>
              </a:defRPr>
            </a:lvl3pPr>
            <a:lvl4pPr algn="ctr">
              <a:defRPr sz="4400">
                <a:solidFill>
                  <a:schemeClr val="tx2"/>
                </a:solidFill>
                <a:latin typeface="Times" charset="0"/>
              </a:defRPr>
            </a:lvl4pPr>
            <a:lvl5pPr algn="ctr">
              <a:defRPr sz="4400">
                <a:solidFill>
                  <a:schemeClr val="tx2"/>
                </a:solidFill>
                <a:latin typeface="Times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sz="34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Concept of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en-US" sz="34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ionisation-phonon detector </a:t>
            </a:r>
            <a:endParaRPr lang="fr-FR" altLang="en-US" sz="34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5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SuperCDMS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detectors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9992" y="1711349"/>
            <a:ext cx="4186808" cy="4525963"/>
          </a:xfrm>
        </p:spPr>
        <p:txBody>
          <a:bodyPr>
            <a:noAutofit/>
          </a:bodyPr>
          <a:lstStyle/>
          <a:p>
            <a:r>
              <a:rPr lang="it-IT" sz="2100" dirty="0" smtClean="0"/>
              <a:t>Two channels (charge &amp; phonons)  allowing </a:t>
            </a:r>
            <a:r>
              <a:rPr lang="it-IT" sz="2100" dirty="0"/>
              <a:t>for </a:t>
            </a:r>
            <a:r>
              <a:rPr lang="it-IT" sz="2100" dirty="0" smtClean="0"/>
              <a:t>particles discrimination (nuclear or electron recoils)</a:t>
            </a:r>
            <a:endParaRPr lang="it-IT" sz="2100" dirty="0"/>
          </a:p>
          <a:p>
            <a:r>
              <a:rPr lang="en-US" sz="2100" dirty="0"/>
              <a:t>C</a:t>
            </a:r>
            <a:r>
              <a:rPr lang="en-US" sz="2100" dirty="0" smtClean="0"/>
              <a:t>an reject events that </a:t>
            </a:r>
            <a:r>
              <a:rPr lang="en-US" sz="2100" dirty="0"/>
              <a:t>occur near the </a:t>
            </a:r>
            <a:r>
              <a:rPr lang="en-US" sz="2100" dirty="0" smtClean="0"/>
              <a:t>surface</a:t>
            </a:r>
          </a:p>
          <a:p>
            <a:endParaRPr lang="en-US" sz="1000" dirty="0" smtClean="0"/>
          </a:p>
          <a:p>
            <a:endParaRPr lang="en-US" sz="1800" dirty="0"/>
          </a:p>
          <a:p>
            <a:r>
              <a:rPr lang="en-US" sz="2100" dirty="0" smtClean="0"/>
              <a:t>Low energy threshold due to the </a:t>
            </a:r>
            <a:r>
              <a:rPr lang="en-US" sz="2100" dirty="0"/>
              <a:t>Luke amplification of </a:t>
            </a:r>
            <a:r>
              <a:rPr lang="en-US" sz="2100" dirty="0" smtClean="0"/>
              <a:t>phonon signals on drifting </a:t>
            </a:r>
            <a:r>
              <a:rPr lang="it-IT" sz="2100" dirty="0" smtClean="0"/>
              <a:t>charges</a:t>
            </a:r>
          </a:p>
          <a:p>
            <a:r>
              <a:rPr lang="en-US" sz="2100" dirty="0" smtClean="0"/>
              <a:t>One channel (phonons)</a:t>
            </a:r>
            <a:endParaRPr lang="it-IT" sz="2100" dirty="0" smtClean="0"/>
          </a:p>
          <a:p>
            <a:r>
              <a:rPr lang="en-US" sz="2100" dirty="0" smtClean="0"/>
              <a:t>NO particle discrimination</a:t>
            </a:r>
          </a:p>
          <a:p>
            <a:r>
              <a:rPr lang="en-US" sz="2100" dirty="0" smtClean="0"/>
              <a:t>NO sensitivity to surface events</a:t>
            </a:r>
            <a:endParaRPr lang="it-IT" sz="2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7</a:t>
            </a:fld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3" y="2236483"/>
            <a:ext cx="1800000" cy="98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3" y="4948969"/>
            <a:ext cx="1800000" cy="960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36" y="2164148"/>
            <a:ext cx="1800000" cy="112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36" y="4847016"/>
            <a:ext cx="1800000" cy="107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82701" y="1628800"/>
            <a:ext cx="153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/>
              <a:t>iZIP detectors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92508" y="4211796"/>
            <a:ext cx="1470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/>
              <a:t>HV </a:t>
            </a:r>
            <a:r>
              <a:rPr lang="it-IT" b="1" dirty="0"/>
              <a:t>detectors </a:t>
            </a:r>
          </a:p>
        </p:txBody>
      </p:sp>
    </p:spTree>
    <p:extLst>
      <p:ext uri="{BB962C8B-B14F-4D97-AF65-F5344CB8AC3E}">
        <p14:creationId xmlns:p14="http://schemas.microsoft.com/office/powerpoint/2010/main" val="40159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8</a:t>
            </a:fld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3" y="1353542"/>
            <a:ext cx="2057954" cy="1611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2171763" cy="1594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395536" y="5305280"/>
            <a:ext cx="2448272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Each detector of about </a:t>
            </a:r>
          </a:p>
          <a:p>
            <a:pPr algn="ctr"/>
            <a:r>
              <a:rPr lang="en-US" b="1" dirty="0" smtClean="0"/>
              <a:t>1 kg </a:t>
            </a:r>
            <a:r>
              <a:rPr lang="en-US" b="1" dirty="0" err="1" smtClean="0"/>
              <a:t>Ge</a:t>
            </a:r>
            <a:r>
              <a:rPr lang="en-US" b="1" dirty="0" smtClean="0"/>
              <a:t>/Si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7483"/>
          <a:stretch/>
        </p:blipFill>
        <p:spPr>
          <a:xfrm>
            <a:off x="3419872" y="1412776"/>
            <a:ext cx="1070337" cy="3510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864" y="5305280"/>
            <a:ext cx="1240704" cy="646321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en-US" b="1" dirty="0"/>
              <a:t>6</a:t>
            </a:r>
            <a:r>
              <a:rPr lang="en-US" b="1" dirty="0" smtClean="0"/>
              <a:t> detectors</a:t>
            </a:r>
          </a:p>
          <a:p>
            <a:pPr algn="ctr"/>
            <a:r>
              <a:rPr lang="en-US" dirty="0" smtClean="0"/>
              <a:t> in tower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77422" t="42740" b="15391"/>
          <a:stretch/>
        </p:blipFill>
        <p:spPr>
          <a:xfrm>
            <a:off x="5076056" y="1091415"/>
            <a:ext cx="3659928" cy="39015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05280"/>
            <a:ext cx="3240361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dirty="0" smtClean="0"/>
              <a:t>Phase 1:</a:t>
            </a:r>
            <a:r>
              <a:rPr lang="en-US" b="1" dirty="0" smtClean="0"/>
              <a:t> 4-7 towers </a:t>
            </a:r>
            <a:r>
              <a:rPr lang="en-US" dirty="0" smtClean="0"/>
              <a:t>in cryostat</a:t>
            </a:r>
          </a:p>
          <a:p>
            <a:pPr algn="ctr"/>
            <a:r>
              <a:rPr lang="en-US" dirty="0" smtClean="0"/>
              <a:t>Final goal: </a:t>
            </a:r>
            <a:r>
              <a:rPr lang="en-US" b="1" dirty="0" smtClean="0"/>
              <a:t>31 towers</a:t>
            </a:r>
            <a:endParaRPr lang="en-US" b="1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SuperCDMS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detectors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5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0792-13B6-491B-9585-9D3F656FAE4D}" type="slidenum">
              <a:rPr lang="it-IT" smtClean="0"/>
              <a:t>9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86805"/>
            <a:ext cx="79724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79172" y="5949280"/>
            <a:ext cx="187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arXiv: 1610.00006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SuperCDMS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setup (construction 2019-2020)</a:t>
            </a:r>
            <a:endParaRPr lang="it-IT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0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1813</Words>
  <Application>Microsoft Office PowerPoint</Application>
  <PresentationFormat>On-screen Show (4:3)</PresentationFormat>
  <Paragraphs>504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DM search with CUTE/SuperCDMS low background facilities  </vt:lpstr>
      <vt:lpstr>Dark matter evidence</vt:lpstr>
      <vt:lpstr>Brief reminder of situation in DM search</vt:lpstr>
      <vt:lpstr>Direct  dark matter search</vt:lpstr>
      <vt:lpstr>Direct  dark matter search</vt:lpstr>
      <vt:lpstr>PowerPoint Presentation</vt:lpstr>
      <vt:lpstr>SuperCDMS detectors</vt:lpstr>
      <vt:lpstr>SuperCDMS detectors</vt:lpstr>
      <vt:lpstr>SuperCDMS setup (construction 2019-2020)</vt:lpstr>
      <vt:lpstr>PowerPoint Presentation</vt:lpstr>
      <vt:lpstr>Motivation for CUTE facility</vt:lpstr>
      <vt:lpstr>SuperCDMS and CUTE at SNOLAB</vt:lpstr>
      <vt:lpstr>General view of the CUTE facility</vt:lpstr>
      <vt:lpstr>Shielding in the CUTE facility</vt:lpstr>
      <vt:lpstr>PE shielding</vt:lpstr>
      <vt:lpstr>Lead shielding </vt:lpstr>
      <vt:lpstr>Lead shielding</vt:lpstr>
      <vt:lpstr>Cleanroom (Class 500)</vt:lpstr>
      <vt:lpstr>Cleanroom </vt:lpstr>
      <vt:lpstr>Cleanroom status</vt:lpstr>
      <vt:lpstr>Calibration system concept</vt:lpstr>
      <vt:lpstr>Calibration system status @ March 1st, 2019</vt:lpstr>
      <vt:lpstr>Active two-stages suspension system</vt:lpstr>
      <vt:lpstr>Suspension system assembly</vt:lpstr>
      <vt:lpstr>PowerPoint Presentation</vt:lpstr>
      <vt:lpstr>PowerPoint Presentation</vt:lpstr>
      <vt:lpstr>Cryostat delivery to SNOLAB underground site</vt:lpstr>
      <vt:lpstr>Payload for CUTE</vt:lpstr>
      <vt:lpstr>Background budget in energy range 0-2 keV</vt:lpstr>
      <vt:lpstr>Early science at CUTE facility</vt:lpstr>
      <vt:lpstr>PowerPoint Presentation</vt:lpstr>
      <vt:lpstr>PowerPoint Presentation</vt:lpstr>
      <vt:lpstr>Luke-Neganov effect in CDMSLite -2: use phonons to read charge</vt:lpstr>
      <vt:lpstr>PowerPoint Presentation</vt:lpstr>
      <vt:lpstr>PowerPoint Presentation</vt:lpstr>
      <vt:lpstr>Test done @ Queen’s University</vt:lpstr>
      <vt:lpstr>Test done @ Queen’s University</vt:lpstr>
      <vt:lpstr>Test done @ Queen’s University</vt:lpstr>
      <vt:lpstr>Expected detectors for Early Operation</vt:lpstr>
      <vt:lpstr>Final arrangement</vt:lpstr>
      <vt:lpstr>PE shielding</vt:lpstr>
      <vt:lpstr>PE shielding</vt:lpstr>
      <vt:lpstr>Calibration source design (tested)</vt:lpstr>
      <vt:lpstr>Calibration source encapsulation</vt:lpstr>
      <vt:lpstr>Calibration system: general overview</vt:lpstr>
      <vt:lpstr>Time-schedule</vt:lpstr>
      <vt:lpstr>CUTE tasks before Early Operation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Nagorny</dc:creator>
  <cp:lastModifiedBy>Nagorny</cp:lastModifiedBy>
  <cp:revision>190</cp:revision>
  <dcterms:created xsi:type="dcterms:W3CDTF">2018-09-17T13:22:11Z</dcterms:created>
  <dcterms:modified xsi:type="dcterms:W3CDTF">2019-05-08T14:25:22Z</dcterms:modified>
</cp:coreProperties>
</file>